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4" r:id="rId2"/>
    <p:sldId id="265" r:id="rId3"/>
    <p:sldId id="266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41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98FA42-5436-7E48-9D68-DF5ADFCF06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4EDA4-AAE1-9840-9A5D-ACAEADDA33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F31399-9B04-9B47-B6B6-6F637B744CF3}" type="datetime1">
              <a:rPr lang="en-US" altLang="en-US"/>
              <a:pPr/>
              <a:t>6/22/24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73E90-7E9D-BB43-816D-DACDC173A9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745C-E690-E342-875E-F465A14BF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0FD49A-02EE-AE4D-80F3-A5C97CDCF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04B9B5-8881-9149-A8A1-7C491E629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80E56-2ECC-A540-93D4-0292022988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36B9EBA-9458-0F46-A894-2549C23728CD}" type="datetime1">
              <a:rPr lang="en-US" altLang="en-US"/>
              <a:pPr/>
              <a:t>6/19/24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C6EC97D-7117-A240-81D6-400B245DDA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CC3CF0-2B65-754A-AB61-4A5BADCAB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F77F9-598C-9344-A896-11E7994295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C8B95-48CA-5543-A49A-D1E286A08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BFE179-0B15-EE48-8D05-74917AC08A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E5213984-B341-B348-8A93-E422E212D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DA7D05A9-8EC1-F644-9FBF-09DDFB3A93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9F3F866-C348-DD48-BF55-EAD946F30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754BD4-8AB0-F942-88A5-6D34FD99D49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E5213984-B341-B348-8A93-E422E212D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DA7D05A9-8EC1-F644-9FBF-09DDFB3A93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9F3F866-C348-DD48-BF55-EAD946F30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754BD4-8AB0-F942-88A5-6D34FD99D49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1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troduction Log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large.gif">
            <a:extLst>
              <a:ext uri="{FF2B5EF4-FFF2-40B4-BE49-F238E27FC236}">
                <a16:creationId xmlns:a16="http://schemas.microsoft.com/office/drawing/2014/main" id="{09F9F56D-4AFA-5C4B-A549-C215B5F4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7" t="-4482" b="12405"/>
          <a:stretch>
            <a:fillRect/>
          </a:stretch>
        </p:blipFill>
        <p:spPr bwMode="auto">
          <a:xfrm>
            <a:off x="0" y="2141538"/>
            <a:ext cx="26670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CUSA-Seal1C.ai">
            <a:extLst>
              <a:ext uri="{FF2B5EF4-FFF2-40B4-BE49-F238E27FC236}">
                <a16:creationId xmlns:a16="http://schemas.microsoft.com/office/drawing/2014/main" id="{A1C27822-4BE3-B247-9FE9-8EB31BD855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5459413"/>
            <a:ext cx="9048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49F3AC8-AAF2-A849-98C0-286995F160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295400"/>
            <a:ext cx="3581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164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2 with text benea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43BC90C7-3148-4E4D-B4A8-5BB8F949B2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99ADA99-8BE7-B24A-85C4-55AABBC61A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5EBE6DA-AB34-9A4C-AD76-CC66FB745A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46255EC2-337C-2043-B89A-72741240A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252011F9-9358-964C-A2B3-5095B4CB34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88C1CEF5-7217-C44D-A532-9ED0C4C33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20A21C26-308C-D549-820D-6FB9CED85D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3FAFB3-99A1-E147-AD4B-48E3EED7E110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8" name="Subtitle 16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924800" cy="1066800"/>
          </a:xfrm>
        </p:spPr>
        <p:txBody>
          <a:bodyPr lIns="0" rIns="18288"/>
          <a:lstStyle>
            <a:lvl1pPr marL="0" marR="45720" indent="0" algn="ctr">
              <a:buNone/>
              <a:defRPr baseline="0">
                <a:solidFill>
                  <a:srgbClr val="00206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33400" y="1219200"/>
            <a:ext cx="3840480" cy="3200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17720" y="1219200"/>
            <a:ext cx="3840480" cy="3200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150612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28778DA7-156F-5448-AE09-49C618B69ED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2B5838AA-B4BE-9140-BF32-22DA3A8F4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C67EDC29-A72C-B347-B563-DB6A59ACF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DA5129B4-BFA9-3940-888A-2FB6DFE2B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C6BFC4AE-6371-874B-9FAA-656F0DEBD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124D4388-BFB7-6145-9FDC-CE6DE072C1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D7C69BC3-CA6E-A349-AFB8-52DCB7CF22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090F5D-607F-FA42-A2D8-4C6DE815C8C4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4800" y="1981200"/>
            <a:ext cx="2743200" cy="35052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00400" y="1981200"/>
            <a:ext cx="2743200" cy="35052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1981200"/>
            <a:ext cx="2743200" cy="35052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/>
          </a:bodyPr>
          <a:lstStyle>
            <a:lvl1pPr>
              <a:defRPr sz="4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914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5D38F5AD-7CA2-FE48-A991-5F52DB38FC7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BD76B372-7062-9A45-B50B-242D4FAD9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0402F973-D823-4249-8A63-B5EE1F8C3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C5ABAAC3-9E33-074E-A3B2-857202EA04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3FCC0C6D-469E-1048-B13B-DBB9AA84FB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7B8F83AB-5DBE-C345-86F2-3B85C8D17B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F136D29F-862F-5441-BB0B-F46515DDAC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E43E44-292E-8147-9E68-5BC2407A8BA6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109816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2F55DF6-7547-E146-BCBC-A756A4D959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6514156-FA17-C241-8AAB-2462E5519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CB97F1E6-D7AB-BA46-B7B9-92145A0DA6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785E98-3E6E-C54F-9D5A-28DC97565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738881-EDF0-A14B-8DAC-6D9727D80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A2442582-226F-1744-98A4-64DDE1CDB2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283E859-70DE-944D-9C61-29E8B697F456}"/>
              </a:ext>
            </a:extLst>
          </p:cNvPr>
          <p:cNvSpPr/>
          <p:nvPr userDrawn="1"/>
        </p:nvSpPr>
        <p:spPr>
          <a:xfrm>
            <a:off x="914400" y="710625"/>
            <a:ext cx="7315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Photos thanks to…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893AA-6A69-6449-BFDA-6914FAC0C5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E178F4-B743-4D40-808F-1BCBC5EE342B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7315200" cy="23622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393192" indent="0">
              <a:buNone/>
              <a:defRPr/>
            </a:lvl2pPr>
            <a:lvl3pPr marL="667512" indent="0">
              <a:buNone/>
              <a:defRPr/>
            </a:lvl3pPr>
            <a:lvl4pPr marL="97840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308799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magray.jpg">
            <a:extLst>
              <a:ext uri="{FF2B5EF4-FFF2-40B4-BE49-F238E27FC236}">
                <a16:creationId xmlns:a16="http://schemas.microsoft.com/office/drawing/2014/main" id="{D7719C52-ED92-F840-8C11-B53BAB53B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797550"/>
            <a:ext cx="5667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35DAA0-3440-B34C-8BA0-A41AF0F3ABE5}"/>
              </a:ext>
            </a:extLst>
          </p:cNvPr>
          <p:cNvSpPr txBox="1"/>
          <p:nvPr userDrawn="1"/>
        </p:nvSpPr>
        <p:spPr>
          <a:xfrm>
            <a:off x="712788" y="5976938"/>
            <a:ext cx="36004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 dirty="0">
                <a:solidFill>
                  <a:schemeClr val="bg1">
                    <a:lumMod val="65000"/>
                    <a:lumOff val="35000"/>
                  </a:schemeClr>
                </a:solidFill>
                <a:latin typeface="Tw Cen MT"/>
                <a:ea typeface="+mn-ea"/>
                <a:cs typeface="Tw Cen MT"/>
              </a:rPr>
              <a:t>INSPIRE | EQUIP | CONNECT  |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142CDF-CF84-9C46-B7C7-015A548621FD}"/>
              </a:ext>
            </a:extLst>
          </p:cNvPr>
          <p:cNvCxnSpPr/>
          <p:nvPr userDrawn="1"/>
        </p:nvCxnSpPr>
        <p:spPr>
          <a:xfrm flipH="1">
            <a:off x="4105275" y="6151563"/>
            <a:ext cx="5032375" cy="0"/>
          </a:xfrm>
          <a:prstGeom prst="line">
            <a:avLst/>
          </a:prstGeom>
          <a:ln w="19050" cmpd="sng">
            <a:solidFill>
              <a:schemeClr val="bg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PMA_Logo4C.ai">
            <a:extLst>
              <a:ext uri="{FF2B5EF4-FFF2-40B4-BE49-F238E27FC236}">
                <a16:creationId xmlns:a16="http://schemas.microsoft.com/office/drawing/2014/main" id="{B15FD9EE-8035-B947-99BF-58553CEE3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92338"/>
            <a:ext cx="30638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417DFFB-144E-1748-B7A0-BC1F1203B5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438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092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AA2716-3118-FC4D-BA40-5CC98498B0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CC4F83-C19E-614C-8C55-A4F118ED1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D9AA50-D666-F44E-B2B1-AFE4B32B19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E51F7C-79EA-7F4E-AB0C-D711E5F8F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107216-560C-D646-A753-1FB4CF879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1B487578-7284-D843-914B-BB6F28246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86000" y="3429000"/>
            <a:ext cx="4310063" cy="1524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1447800"/>
            <a:ext cx="7851648" cy="1066800"/>
          </a:xfrm>
        </p:spPr>
        <p:txBody>
          <a:bodyPr>
            <a:noAutofit/>
          </a:bodyPr>
          <a:lstStyle>
            <a:lvl1pPr marL="0" indent="0" algn="ctr">
              <a:buNone/>
              <a:defRPr sz="54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72573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1D16CA-CD50-7949-B98A-FEC7050448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DB7BE5-9AA5-674E-B58F-A45E9CE8D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6AE886-7D78-754A-AC2E-11A2CEB40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DCE6EF-DFEA-3546-ACEB-1E8374778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C545AA-665F-EE49-B369-0168CB187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695CEE83-8374-5042-AD4D-C51B7EB828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1DEF4B4-7862-F64C-B710-05C6BAD10D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7E3E68-B4C2-B345-952C-016DD9930EBA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</p:spPr>
        <p:txBody>
          <a:bodyPr lIns="45720" tIns="0" rIns="45720" bIns="0" anchor="ctr">
            <a:noAutofit/>
          </a:bodyPr>
          <a:lstStyle>
            <a:lvl1pPr marL="0" indent="0" algn="ctr">
              <a:buNone/>
              <a:defRPr sz="2600" b="0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14550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volunteer ho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EF1747D-E5F3-DA47-AD9E-0E7223F3F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019800"/>
            <a:ext cx="23653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D189B4-011B-CA44-ABB2-6888ADAAEB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1A24DC-5C42-DC47-8978-615918EA06EA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</p:spPr>
        <p:txBody>
          <a:bodyPr lIns="45720" tIns="0" rIns="45720" bIns="0" anchor="ctr">
            <a:noAutofit/>
          </a:bodyPr>
          <a:lstStyle>
            <a:lvl1pPr marL="0" indent="0" algn="ctr">
              <a:buNone/>
              <a:defRPr sz="2600" b="0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87304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AEB91D-4F54-374C-A55A-E9717CF005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906FFF-7AC9-B540-85DD-9C2BB13710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9731E1-04A3-8745-9C55-7C3B923F9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9D7225-7B7A-A94E-8BFA-6C1EF97A9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ABB88728-7A91-8C47-8C31-1B75C2E7B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2F761395-9AA3-9444-888E-4944DB8AD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FB450BF2-C8B4-644F-8D8A-E6B6583AEF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F847FE-2443-354F-85FD-E070AE3E0DC5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8" name="Title 8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7620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400" b="1" baseline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16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3962400"/>
          </a:xfrm>
        </p:spPr>
        <p:txBody>
          <a:bodyPr lIns="0" rIns="18288"/>
          <a:lstStyle>
            <a:lvl1pPr marL="0" marR="45720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0045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eside text o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and Round Single Corner Rectangle 3">
            <a:extLst>
              <a:ext uri="{FF2B5EF4-FFF2-40B4-BE49-F238E27FC236}">
                <a16:creationId xmlns:a16="http://schemas.microsoft.com/office/drawing/2014/main" id="{7F9DE72A-5CC0-0B4A-A3A6-F63C90A7F01E}"/>
              </a:ext>
            </a:extLst>
          </p:cNvPr>
          <p:cNvSpPr>
            <a:spLocks/>
          </p:cNvSpPr>
          <p:nvPr userDrawn="1"/>
        </p:nvSpPr>
        <p:spPr bwMode="auto">
          <a:xfrm rot="420000" flipV="1">
            <a:off x="3832225" y="1992313"/>
            <a:ext cx="4551363" cy="3994150"/>
          </a:xfrm>
          <a:custGeom>
            <a:avLst/>
            <a:gdLst>
              <a:gd name="T0" fmla="*/ 0 w 4551363"/>
              <a:gd name="T1" fmla="*/ 0 h 3994150"/>
              <a:gd name="T2" fmla="*/ 4405736 w 4551363"/>
              <a:gd name="T3" fmla="*/ 0 h 3994150"/>
              <a:gd name="T4" fmla="*/ 4551363 w 4551363"/>
              <a:gd name="T5" fmla="*/ 145627 h 3994150"/>
              <a:gd name="T6" fmla="*/ 4551363 w 4551363"/>
              <a:gd name="T7" fmla="*/ 3994150 h 3994150"/>
              <a:gd name="T8" fmla="*/ 0 w 4551363"/>
              <a:gd name="T9" fmla="*/ 3994150 h 3994150"/>
              <a:gd name="T10" fmla="*/ 0 w 4551363"/>
              <a:gd name="T11" fmla="*/ 0 h 3994150"/>
              <a:gd name="T12" fmla="*/ 0 w 4551363"/>
              <a:gd name="T13" fmla="*/ 0 h 3994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51363" h="3994150">
                <a:moveTo>
                  <a:pt x="0" y="0"/>
                </a:moveTo>
                <a:lnTo>
                  <a:pt x="4405736" y="0"/>
                </a:lnTo>
                <a:lnTo>
                  <a:pt x="4551363" y="145627"/>
                </a:lnTo>
                <a:lnTo>
                  <a:pt x="4551363" y="3994150"/>
                </a:lnTo>
                <a:lnTo>
                  <a:pt x="0" y="399415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3999">
                <a:srgbClr val="FFFFFF"/>
              </a:gs>
              <a:gs pos="50000">
                <a:srgbClr val="0070C0"/>
              </a:gs>
              <a:gs pos="100000">
                <a:srgbClr val="FFFFFF"/>
              </a:gs>
            </a:gsLst>
            <a:lin ang="5400000" scaled="1"/>
          </a:gra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73C7686-105B-E241-9FA2-C9405E0178C0}"/>
              </a:ext>
            </a:extLst>
          </p:cNvPr>
          <p:cNvSpPr>
            <a:spLocks noChangeArrowheads="1"/>
          </p:cNvSpPr>
          <p:nvPr userDrawn="1"/>
        </p:nvSpPr>
        <p:spPr bwMode="auto">
          <a:xfrm rot="420000" flipV="1">
            <a:off x="7988300" y="60833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6753960C-3164-9146-BCA2-BA992703D4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FD7D9E7-92BB-A149-8FF9-7C1E8F5D1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A0597471-AB99-524C-9BC9-E5D915A09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1006FEA5-FC8D-CE4E-9B04-1D722C951A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1B1EFEF3-237F-DC4A-B561-D07FF459B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42C4B3B0-D3DD-E246-8A91-DD95DC353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1">
            <a:extLst>
              <a:ext uri="{FF2B5EF4-FFF2-40B4-BE49-F238E27FC236}">
                <a16:creationId xmlns:a16="http://schemas.microsoft.com/office/drawing/2014/main" id="{97D9E013-0BE5-3740-8A59-9EDAE85BE9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818769-8916-3A4A-8541-5C0FEAB64763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2667000" cy="3976475"/>
          </a:xfrm>
        </p:spPr>
        <p:txBody>
          <a:bodyPr lIns="64008" rIns="45720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20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950486" y="2117058"/>
            <a:ext cx="4296376" cy="373104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8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7620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400" b="0" baseline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983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 points in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567D94B-2E66-9F44-8189-DD4401B400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F4ECD84-BAE3-4F49-8B7D-D2178A7AB5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BF31D0C-FC0B-B341-A7A3-91A6CC797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D7F6A17-B942-2F45-89DB-4F4A0FE807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3EA06E45-EDEC-4A4C-91B8-730F795D4C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FACE02A2-4306-2148-B490-40C19793D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11A33752-78DD-B141-BAA5-40FCC1BEF1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9CD0CD-1DD7-5B41-828E-3CAFDEB6105D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14800"/>
          </a:xfrm>
        </p:spPr>
        <p:txBody>
          <a:bodyPr/>
          <a:lstStyle>
            <a:lvl1pPr marL="342900" indent="-342900" eaLnBrk="1" latinLnBrk="0" hangingPunct="1">
              <a:buFont typeface="Wingdings" panose="05000000000000000000" pitchFamily="2" charset="2"/>
              <a:buChar char="q"/>
              <a:defRPr sz="2000" baseline="0"/>
            </a:lvl1pPr>
            <a:lvl2pPr marL="678942" indent="-285750" eaLnBrk="1" latinLnBrk="0" hangingPunct="1">
              <a:buFont typeface="Wingdings" panose="05000000000000000000" pitchFamily="2" charset="2"/>
              <a:buChar char="§"/>
              <a:defRPr sz="1800" i="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114799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189684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, title, bulle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01571A-ADFA-2943-BF4D-50CBAE73B673}"/>
              </a:ext>
            </a:extLst>
          </p:cNvPr>
          <p:cNvSpPr txBox="1"/>
          <p:nvPr userDrawn="1"/>
        </p:nvSpPr>
        <p:spPr>
          <a:xfrm>
            <a:off x="3733800" y="1600200"/>
            <a:ext cx="4953000" cy="25923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>
                <a:solidFill>
                  <a:srgbClr val="002060"/>
                </a:solidFill>
                <a:latin typeface="Tahoma" charset="0"/>
                <a:cs typeface="Tahoma" charset="0"/>
              </a:rPr>
              <a:t>Subtitle line 1</a:t>
            </a:r>
          </a:p>
          <a:p>
            <a:pPr algn="ctr" eaLnBrk="1" hangingPunct="1">
              <a:defRPr/>
            </a:pPr>
            <a:endParaRPr lang="en-US" sz="1400">
              <a:solidFill>
                <a:srgbClr val="002060"/>
              </a:solidFill>
              <a:latin typeface="Tahoma" charset="0"/>
              <a:cs typeface="Tahoma" charset="0"/>
            </a:endParaRPr>
          </a:p>
          <a:p>
            <a:pPr algn="ctr" eaLnBrk="1" hangingPunct="1">
              <a:defRPr/>
            </a:pPr>
            <a:r>
              <a:rPr lang="en-US">
                <a:solidFill>
                  <a:srgbClr val="002060"/>
                </a:solidFill>
                <a:latin typeface="Tahoma" charset="0"/>
                <a:cs typeface="Tahoma" charset="0"/>
              </a:rPr>
              <a:t>Subtitle line 2</a:t>
            </a:r>
          </a:p>
          <a:p>
            <a:pPr eaLnBrk="1" hangingPunct="1">
              <a:defRPr/>
            </a:pPr>
            <a:endParaRPr lang="en-US" sz="100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n-US" sz="1800">
                <a:solidFill>
                  <a:srgbClr val="002060"/>
                </a:solidFill>
              </a:rPr>
              <a:t>_______________________________________</a:t>
            </a:r>
          </a:p>
          <a:p>
            <a:pPr eaLnBrk="1" hangingPunct="1">
              <a:defRPr/>
            </a:pPr>
            <a:endParaRPr lang="en-US" sz="1800">
              <a:solidFill>
                <a:srgbClr val="002060"/>
              </a:solidFill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>
                <a:solidFill>
                  <a:srgbClr val="002060"/>
                </a:solidFill>
                <a:latin typeface="Tahoma" charset="0"/>
                <a:cs typeface="Tahoma" charset="0"/>
              </a:rPr>
              <a:t>Details in bullet points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>
                <a:solidFill>
                  <a:srgbClr val="002060"/>
                </a:solidFill>
                <a:latin typeface="Tahoma" charset="0"/>
                <a:cs typeface="Tahoma" charset="0"/>
              </a:rPr>
              <a:t>Details in bullet points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1800">
              <a:latin typeface="Tahoma" charset="0"/>
              <a:cs typeface="Tahoma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E004187-7637-9840-AE8F-993532F92CE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10CB4CD4-1E9E-E749-9040-984FC3B55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2246B523-5A25-0F4A-B42B-1E9422ECF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32852C4-8CB7-7B4D-A508-3013A9E473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5B9CC157-691E-C74C-AD61-2FFE34558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DD09CD56-7523-6649-85F2-970A6C7C97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7E7AA23E-3026-8248-8662-1D7E8DF349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42BCB9-EBB7-D842-AE72-D3E018AA6C83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549406" y="762000"/>
            <a:ext cx="8137394" cy="68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" y="1524000"/>
            <a:ext cx="2925763" cy="20574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33400" y="3733800"/>
            <a:ext cx="2925763" cy="20574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3888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E3F8196C-DD35-9840-AD7C-CA60CA9603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18A804C-3EEB-414A-A969-D15D4B4394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11C87273-7880-8945-B822-AD6597389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D0FD2D57-A2AF-B24F-9277-2C0BED90E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3B84871A-A377-F642-8AA8-8988A6F4FC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AB276E09-8E89-4042-8683-49BE82CDF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2844E6C-AC2D-1347-BCB0-489919A0AB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5013CE-7DB6-6644-847E-74CF3BD59630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62400" y="1143000"/>
            <a:ext cx="4495800" cy="4953000"/>
          </a:xfrm>
        </p:spPr>
        <p:txBody>
          <a:bodyPr tIns="0">
            <a:normAutofit/>
          </a:bodyPr>
          <a:lstStyle>
            <a:lvl1pPr eaLnBrk="1" latinLnBrk="0" hangingPunct="1">
              <a:defRPr sz="2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39059" y="1143000"/>
            <a:ext cx="3048000" cy="4191000"/>
          </a:xfr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21482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A33AB76F-A6A1-AE47-876B-544EB9C747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8788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9A9547B6-74CF-174C-80FB-AB7ACFD640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8788" y="22098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ransition spd="med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rgbClr val="002060"/>
          </a:solidFill>
          <a:latin typeface="Tahoma" panose="020B0604030504040204" pitchFamily="34" charset="0"/>
          <a:ea typeface="ＭＳ Ｐゴシック" charset="0"/>
          <a:cs typeface="Tahoma" panose="020B060403050404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cs typeface="Tahom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80000"/>
        <a:buFont typeface="Wingdings" pitchFamily="2" charset="2"/>
        <a:buChar char="q"/>
        <a:defRPr sz="2600" kern="1200">
          <a:solidFill>
            <a:srgbClr val="002060"/>
          </a:solidFill>
          <a:latin typeface="Tahoma" panose="020B0604030504040204" pitchFamily="34" charset="0"/>
          <a:ea typeface="ＭＳ Ｐゴシック" charset="0"/>
          <a:cs typeface="Tahoma" panose="020B0604030504040204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85000"/>
        <a:buFont typeface="Wingdings" pitchFamily="2" charset="2"/>
        <a:buChar char="§"/>
        <a:defRPr sz="2400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C8E3FB"/>
        </a:buClr>
        <a:buSzPct val="70000"/>
        <a:buFont typeface="Wingdings 2" pitchFamily="2" charset="2"/>
        <a:buChar char=""/>
        <a:defRPr sz="2100" i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5983CE-8ADA-4F4B-AD15-F1633843CBC4}"/>
              </a:ext>
            </a:extLst>
          </p:cNvPr>
          <p:cNvSpPr txBox="1"/>
          <p:nvPr/>
        </p:nvSpPr>
        <p:spPr>
          <a:xfrm>
            <a:off x="419100" y="228600"/>
            <a:ext cx="8305800" cy="5699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 </a:t>
            </a:r>
            <a:r>
              <a:rPr lang="en-US" sz="4400" b="1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concedor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 </a:t>
            </a:r>
            <a:r>
              <a:rPr lang="en-US" sz="4400" b="1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temporada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4400" b="1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Huracanes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4400" b="1" kern="1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sz="3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Consejos de preparación de </a:t>
            </a:r>
            <a:r>
              <a:rPr lang="en-US" sz="36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FLAPDAN</a:t>
            </a:r>
            <a:endParaRPr lang="en-US" sz="36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32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Consigue un Equipo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32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32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Conozca su Zona </a:t>
            </a:r>
            <a:endParaRPr lang="en-US" sz="32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sz="32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¿Decenas de millas o cientos de millas?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s-ES" sz="3200" kern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32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¿Necesidades especiales? 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32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320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Preparación para las mascotas </a:t>
            </a:r>
            <a:endParaRPr lang="en-US" sz="32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3B47599-31E5-FC44-97C5-2E02F312E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27" y="4495800"/>
            <a:ext cx="2072288" cy="2056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43C800-0F4E-C44E-9184-9A41E26502BE}"/>
              </a:ext>
            </a:extLst>
          </p:cNvPr>
          <p:cNvSpPr txBox="1"/>
          <p:nvPr/>
        </p:nvSpPr>
        <p:spPr>
          <a:xfrm>
            <a:off x="3212832" y="5928109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&gt;&gt;&gt;</a:t>
            </a:r>
          </a:p>
        </p:txBody>
      </p:sp>
    </p:spTree>
    <p:extLst>
      <p:ext uri="{BB962C8B-B14F-4D97-AF65-F5344CB8AC3E}">
        <p14:creationId xmlns:p14="http://schemas.microsoft.com/office/powerpoint/2010/main" val="19223031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swirls&#10;&#10;Description automatically generated">
            <a:extLst>
              <a:ext uri="{FF2B5EF4-FFF2-40B4-BE49-F238E27FC236}">
                <a16:creationId xmlns:a16="http://schemas.microsoft.com/office/drawing/2014/main" id="{7FE74CE4-BAC1-744F-B434-3FFBD5314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32" y="228600"/>
            <a:ext cx="3256844" cy="3169596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5D640C1-1E83-484B-8C89-05AE1297A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38600"/>
            <a:ext cx="2533015" cy="2513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C46947-76CE-2249-8151-D21A11056C94}"/>
              </a:ext>
            </a:extLst>
          </p:cNvPr>
          <p:cNvSpPr txBox="1"/>
          <p:nvPr/>
        </p:nvSpPr>
        <p:spPr>
          <a:xfrm>
            <a:off x="311003" y="1143000"/>
            <a:ext cx="5181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Sabías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Que…</a:t>
            </a:r>
          </a:p>
          <a:p>
            <a:endParaRPr lang="en-U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FLAPDAN es la “Red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Presbiteriana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Casos de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Florida” y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presbiterio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PDA.</a:t>
            </a:r>
          </a:p>
        </p:txBody>
      </p:sp>
    </p:spTree>
    <p:extLst>
      <p:ext uri="{BB962C8B-B14F-4D97-AF65-F5344CB8AC3E}">
        <p14:creationId xmlns:p14="http://schemas.microsoft.com/office/powerpoint/2010/main" val="324352448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F2383-429E-174E-83B8-2FC2CB3221FB}"/>
              </a:ext>
            </a:extLst>
          </p:cNvPr>
          <p:cNvSpPr txBox="1"/>
          <p:nvPr/>
        </p:nvSpPr>
        <p:spPr>
          <a:xfrm>
            <a:off x="436369" y="381000"/>
            <a:ext cx="5261363" cy="402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misión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FLAPDAN es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apoyar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comunidades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Florida a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través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preparación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respuesta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recuperación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desastres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Trabajando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asociación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iglesias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32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e background with white swirls&#10;&#10;Description automatically generated">
            <a:extLst>
              <a:ext uri="{FF2B5EF4-FFF2-40B4-BE49-F238E27FC236}">
                <a16:creationId xmlns:a16="http://schemas.microsoft.com/office/drawing/2014/main" id="{7FE74CE4-BAC1-744F-B434-3FFBD5314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32" y="228600"/>
            <a:ext cx="3256844" cy="3169596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5D640C1-1E83-484B-8C89-05AE1297A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38600"/>
            <a:ext cx="2533015" cy="2513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8F6A3-FE8A-AD4D-A694-8AFD1FC73358}"/>
              </a:ext>
            </a:extLst>
          </p:cNvPr>
          <p:cNvSpPr txBox="1"/>
          <p:nvPr/>
        </p:nvSpPr>
        <p:spPr>
          <a:xfrm>
            <a:off x="436369" y="4279926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organizaciones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comunitarias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gubernamentales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religiosas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8071199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DA Lighter Powerpoint Template with PMA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PDA Lighter Powerpoint Template with PMA</Template>
  <TotalTime>4943</TotalTime>
  <Words>104</Words>
  <Application>Microsoft Macintosh PowerPoint</Application>
  <PresentationFormat>On-screen Show (4:3)</PresentationFormat>
  <Paragraphs>20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Calibri</vt:lpstr>
      <vt:lpstr>Constantia</vt:lpstr>
      <vt:lpstr>Tahoma</vt:lpstr>
      <vt:lpstr>Tw Cen MT</vt:lpstr>
      <vt:lpstr>Wingdings</vt:lpstr>
      <vt:lpstr>Wingdings 2</vt:lpstr>
      <vt:lpstr>PDA Lighter Powerpoint Template with PMA</vt:lpstr>
      <vt:lpstr>PowerPoint Presentation</vt:lpstr>
      <vt:lpstr>PowerPoint Presentation</vt:lpstr>
      <vt:lpstr>PowerPoint Presentation</vt:lpstr>
    </vt:vector>
  </TitlesOfParts>
  <Company>Presbyterian Church (U.S.A.)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Oldham</dc:creator>
  <cp:lastModifiedBy>Florida PDA Network</cp:lastModifiedBy>
  <cp:revision>10</cp:revision>
  <dcterms:created xsi:type="dcterms:W3CDTF">2015-05-08T17:02:13Z</dcterms:created>
  <dcterms:modified xsi:type="dcterms:W3CDTF">2024-06-22T22:00:01Z</dcterms:modified>
</cp:coreProperties>
</file>