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5"/>
  </p:notesMasterIdLst>
  <p:handoutMasterIdLst>
    <p:handoutMasterId r:id="rId6"/>
  </p:handoutMasterIdLst>
  <p:sldIdLst>
    <p:sldId id="258" r:id="rId2"/>
    <p:sldId id="262" r:id="rId3"/>
    <p:sldId id="263" r:id="rId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709"/>
  </p:normalViewPr>
  <p:slideViewPr>
    <p:cSldViewPr>
      <p:cViewPr varScale="1">
        <p:scale>
          <a:sx n="92" d="100"/>
          <a:sy n="92" d="100"/>
        </p:scale>
        <p:origin x="166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2416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A98FA42-5436-7E48-9D68-DF5ADFCF06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nstantia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44EDA4-AAE1-9840-9A5D-ACAEADDA334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CF31399-9B04-9B47-B6B6-6F637B744CF3}" type="datetime1">
              <a:rPr lang="en-US" altLang="en-US"/>
              <a:pPr/>
              <a:t>6/22/24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573E90-7E9D-BB43-816D-DACDC173A94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nstantia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B5745C-E690-E342-875E-F465A14BF61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A0FD49A-02EE-AE4D-80F3-A5C97CDCF0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804B9B5-8881-9149-A8A1-7C491E629BB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C80E56-2ECC-A540-93D4-0292022988B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B36B9EBA-9458-0F46-A894-2549C23728CD}" type="datetime1">
              <a:rPr lang="en-US" altLang="en-US"/>
              <a:pPr/>
              <a:t>6/22/24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C6EC97D-7117-A240-81D6-400B245DDAE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BCC3CF0-2B65-754A-AB61-4A5BADCABC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EF77F9-598C-9344-A896-11E7994295E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9C8B95-48CA-5543-A49A-D1E286A08A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D0BFE179-0B15-EE48-8D05-74917AC08AA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>
            <a:extLst>
              <a:ext uri="{FF2B5EF4-FFF2-40B4-BE49-F238E27FC236}">
                <a16:creationId xmlns:a16="http://schemas.microsoft.com/office/drawing/2014/main" id="{E5213984-B341-B348-8A93-E422E212D5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Notes Placeholder 2">
            <a:extLst>
              <a:ext uri="{FF2B5EF4-FFF2-40B4-BE49-F238E27FC236}">
                <a16:creationId xmlns:a16="http://schemas.microsoft.com/office/drawing/2014/main" id="{DA7D05A9-8EC1-F644-9FBF-09DDFB3A937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1507" name="Slide Number Placeholder 3">
            <a:extLst>
              <a:ext uri="{FF2B5EF4-FFF2-40B4-BE49-F238E27FC236}">
                <a16:creationId xmlns:a16="http://schemas.microsoft.com/office/drawing/2014/main" id="{C9F3F866-C348-DD48-BF55-EAD946F30A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E754BD4-8AB0-F942-88A5-6D34FD99D49B}" type="slidenum">
              <a:rPr lang="en-US" altLang="en-US" sz="1200">
                <a:latin typeface="Calibri" panose="020F0502020204030204" pitchFamily="34" charset="0"/>
              </a:rPr>
              <a:pPr eaLnBrk="1" hangingPunct="1"/>
              <a:t>2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>
            <a:extLst>
              <a:ext uri="{FF2B5EF4-FFF2-40B4-BE49-F238E27FC236}">
                <a16:creationId xmlns:a16="http://schemas.microsoft.com/office/drawing/2014/main" id="{E5213984-B341-B348-8A93-E422E212D5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Notes Placeholder 2">
            <a:extLst>
              <a:ext uri="{FF2B5EF4-FFF2-40B4-BE49-F238E27FC236}">
                <a16:creationId xmlns:a16="http://schemas.microsoft.com/office/drawing/2014/main" id="{DA7D05A9-8EC1-F644-9FBF-09DDFB3A937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1507" name="Slide Number Placeholder 3">
            <a:extLst>
              <a:ext uri="{FF2B5EF4-FFF2-40B4-BE49-F238E27FC236}">
                <a16:creationId xmlns:a16="http://schemas.microsoft.com/office/drawing/2014/main" id="{C9F3F866-C348-DD48-BF55-EAD946F30A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E754BD4-8AB0-F942-88A5-6D34FD99D49B}" type="slidenum">
              <a:rPr lang="en-US" altLang="en-US" sz="1200">
                <a:latin typeface="Calibri" panose="020F0502020204030204" pitchFamily="34" charset="0"/>
              </a:rPr>
              <a:pPr eaLnBrk="1" hangingPunct="1"/>
              <a:t>3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576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ntroduction Logo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logolarge.gif">
            <a:extLst>
              <a:ext uri="{FF2B5EF4-FFF2-40B4-BE49-F238E27FC236}">
                <a16:creationId xmlns:a16="http://schemas.microsoft.com/office/drawing/2014/main" id="{09F9F56D-4AFA-5C4B-A549-C215B5F4E0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37" t="-4482" b="12405"/>
          <a:stretch>
            <a:fillRect/>
          </a:stretch>
        </p:blipFill>
        <p:spPr bwMode="auto">
          <a:xfrm>
            <a:off x="0" y="2141538"/>
            <a:ext cx="2667000" cy="471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9" descr="PCUSA-Seal1C.ai">
            <a:extLst>
              <a:ext uri="{FF2B5EF4-FFF2-40B4-BE49-F238E27FC236}">
                <a16:creationId xmlns:a16="http://schemas.microsoft.com/office/drawing/2014/main" id="{A1C27822-4BE3-B247-9FE9-8EB31BD855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850" y="5459413"/>
            <a:ext cx="904875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C49F3AC8-AAF2-A849-98C0-286995F160C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863" y="1295400"/>
            <a:ext cx="3581400" cy="384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8816416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2 with text benea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>
            <a:extLst>
              <a:ext uri="{FF2B5EF4-FFF2-40B4-BE49-F238E27FC236}">
                <a16:creationId xmlns:a16="http://schemas.microsoft.com/office/drawing/2014/main" id="{43BC90C7-3148-4E4D-B4A8-5BB8F949B21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34963" y="5943600"/>
            <a:ext cx="2332037" cy="620713"/>
            <a:chOff x="335369" y="5943600"/>
            <a:chExt cx="2331631" cy="620355"/>
          </a:xfrm>
        </p:grpSpPr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799ADA99-8BE7-B24A-85C4-55AABBC61A7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046" b="64575"/>
            <a:stretch>
              <a:fillRect/>
            </a:stretch>
          </p:blipFill>
          <p:spPr bwMode="auto">
            <a:xfrm>
              <a:off x="335369" y="5999768"/>
              <a:ext cx="428074" cy="417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>
              <a:extLst>
                <a:ext uri="{FF2B5EF4-FFF2-40B4-BE49-F238E27FC236}">
                  <a16:creationId xmlns:a16="http://schemas.microsoft.com/office/drawing/2014/main" id="{75EBE6DA-AB34-9A4C-AD76-CC66FB745A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527" b="32443"/>
            <a:stretch>
              <a:fillRect/>
            </a:stretch>
          </p:blipFill>
          <p:spPr bwMode="auto">
            <a:xfrm>
              <a:off x="784846" y="6222500"/>
              <a:ext cx="1098929" cy="153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6">
              <a:extLst>
                <a:ext uri="{FF2B5EF4-FFF2-40B4-BE49-F238E27FC236}">
                  <a16:creationId xmlns:a16="http://schemas.microsoft.com/office/drawing/2014/main" id="{46255EC2-337C-2043-B89A-72741240AA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609" b="45473"/>
            <a:stretch>
              <a:fillRect/>
            </a:stretch>
          </p:blipFill>
          <p:spPr bwMode="auto">
            <a:xfrm>
              <a:off x="784846" y="5943600"/>
              <a:ext cx="1098929" cy="246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7">
              <a:extLst>
                <a:ext uri="{FF2B5EF4-FFF2-40B4-BE49-F238E27FC236}">
                  <a16:creationId xmlns:a16="http://schemas.microsoft.com/office/drawing/2014/main" id="{252011F9-9358-964C-A2B3-5095B4CB344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959" b="19672"/>
            <a:stretch>
              <a:fillRect/>
            </a:stretch>
          </p:blipFill>
          <p:spPr bwMode="auto">
            <a:xfrm>
              <a:off x="1568071" y="6208454"/>
              <a:ext cx="1098929" cy="157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9">
              <a:extLst>
                <a:ext uri="{FF2B5EF4-FFF2-40B4-BE49-F238E27FC236}">
                  <a16:creationId xmlns:a16="http://schemas.microsoft.com/office/drawing/2014/main" id="{88C1CEF5-7217-C44D-A532-9ED0C4C33B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894" b="2"/>
            <a:stretch>
              <a:fillRect/>
            </a:stretch>
          </p:blipFill>
          <p:spPr bwMode="auto">
            <a:xfrm>
              <a:off x="784846" y="6444898"/>
              <a:ext cx="1098929" cy="119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TextBox 9">
            <a:extLst>
              <a:ext uri="{FF2B5EF4-FFF2-40B4-BE49-F238E27FC236}">
                <a16:creationId xmlns:a16="http://schemas.microsoft.com/office/drawing/2014/main" id="{20A21C26-308C-D549-820D-6FB9CED85D6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537575" y="6324600"/>
            <a:ext cx="454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D3FAFB3-99A1-E147-AD4B-48E3EED7E110}" type="slidenum">
              <a:rPr lang="en-US" altLang="en-US" sz="1800"/>
              <a:pPr eaLnBrk="1" hangingPunct="1"/>
              <a:t>‹#›</a:t>
            </a:fld>
            <a:endParaRPr lang="en-US" altLang="en-US" sz="1800"/>
          </a:p>
        </p:txBody>
      </p:sp>
      <p:sp>
        <p:nvSpPr>
          <p:cNvPr id="8" name="Subtitle 16"/>
          <p:cNvSpPr>
            <a:spLocks noGrp="1"/>
          </p:cNvSpPr>
          <p:nvPr>
            <p:ph type="subTitle" idx="1"/>
          </p:nvPr>
        </p:nvSpPr>
        <p:spPr>
          <a:xfrm>
            <a:off x="533400" y="4724400"/>
            <a:ext cx="7924800" cy="1066800"/>
          </a:xfrm>
        </p:spPr>
        <p:txBody>
          <a:bodyPr lIns="0" rIns="18288"/>
          <a:lstStyle>
            <a:lvl1pPr marL="0" marR="45720" indent="0" algn="ctr">
              <a:buNone/>
              <a:defRPr baseline="0">
                <a:solidFill>
                  <a:srgbClr val="002060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33400" y="1219200"/>
            <a:ext cx="3840480" cy="3200400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4617720" y="1219200"/>
            <a:ext cx="3840480" cy="3200400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51506124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">
            <a:extLst>
              <a:ext uri="{FF2B5EF4-FFF2-40B4-BE49-F238E27FC236}">
                <a16:creationId xmlns:a16="http://schemas.microsoft.com/office/drawing/2014/main" id="{28778DA7-156F-5448-AE09-49C618B69ED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34963" y="5943600"/>
            <a:ext cx="2332037" cy="620713"/>
            <a:chOff x="335369" y="5943600"/>
            <a:chExt cx="2331631" cy="620355"/>
          </a:xfrm>
        </p:grpSpPr>
        <p:pic>
          <p:nvPicPr>
            <p:cNvPr id="7" name="Picture 4">
              <a:extLst>
                <a:ext uri="{FF2B5EF4-FFF2-40B4-BE49-F238E27FC236}">
                  <a16:creationId xmlns:a16="http://schemas.microsoft.com/office/drawing/2014/main" id="{2B5838AA-B4BE-9140-BF32-22DA3A8F4C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046" b="64575"/>
            <a:stretch>
              <a:fillRect/>
            </a:stretch>
          </p:blipFill>
          <p:spPr bwMode="auto">
            <a:xfrm>
              <a:off x="335369" y="5999768"/>
              <a:ext cx="428074" cy="417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5">
              <a:extLst>
                <a:ext uri="{FF2B5EF4-FFF2-40B4-BE49-F238E27FC236}">
                  <a16:creationId xmlns:a16="http://schemas.microsoft.com/office/drawing/2014/main" id="{C67EDC29-A72C-B347-B563-DB6A59ACF0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527" b="32443"/>
            <a:stretch>
              <a:fillRect/>
            </a:stretch>
          </p:blipFill>
          <p:spPr bwMode="auto">
            <a:xfrm>
              <a:off x="784846" y="6222500"/>
              <a:ext cx="1098929" cy="153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6">
              <a:extLst>
                <a:ext uri="{FF2B5EF4-FFF2-40B4-BE49-F238E27FC236}">
                  <a16:creationId xmlns:a16="http://schemas.microsoft.com/office/drawing/2014/main" id="{DA5129B4-BFA9-3940-888A-2FB6DFE2BF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609" b="45473"/>
            <a:stretch>
              <a:fillRect/>
            </a:stretch>
          </p:blipFill>
          <p:spPr bwMode="auto">
            <a:xfrm>
              <a:off x="784846" y="5943600"/>
              <a:ext cx="1098929" cy="246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7">
              <a:extLst>
                <a:ext uri="{FF2B5EF4-FFF2-40B4-BE49-F238E27FC236}">
                  <a16:creationId xmlns:a16="http://schemas.microsoft.com/office/drawing/2014/main" id="{C6BFC4AE-6371-874B-9FAA-656F0DEBDC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959" b="19672"/>
            <a:stretch>
              <a:fillRect/>
            </a:stretch>
          </p:blipFill>
          <p:spPr bwMode="auto">
            <a:xfrm>
              <a:off x="1568071" y="6208454"/>
              <a:ext cx="1098929" cy="157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9">
              <a:extLst>
                <a:ext uri="{FF2B5EF4-FFF2-40B4-BE49-F238E27FC236}">
                  <a16:creationId xmlns:a16="http://schemas.microsoft.com/office/drawing/2014/main" id="{124D4388-BFB7-6145-9FDC-CE6DE072C1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894" b="2"/>
            <a:stretch>
              <a:fillRect/>
            </a:stretch>
          </p:blipFill>
          <p:spPr bwMode="auto">
            <a:xfrm>
              <a:off x="784846" y="6444898"/>
              <a:ext cx="1098929" cy="119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TextBox 9">
            <a:extLst>
              <a:ext uri="{FF2B5EF4-FFF2-40B4-BE49-F238E27FC236}">
                <a16:creationId xmlns:a16="http://schemas.microsoft.com/office/drawing/2014/main" id="{D7C69BC3-CA6E-A349-AFB8-52DCB7CF225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537575" y="6324600"/>
            <a:ext cx="454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E090F5D-607F-FA42-A2D8-4C6DE815C8C4}" type="slidenum">
              <a:rPr lang="en-US" altLang="en-US" sz="1800"/>
              <a:pPr eaLnBrk="1" hangingPunct="1"/>
              <a:t>‹#›</a:t>
            </a:fld>
            <a:endParaRPr lang="en-US" altLang="en-US" sz="180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304800" y="1981200"/>
            <a:ext cx="2743200" cy="3505200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3200400" y="1981200"/>
            <a:ext cx="2743200" cy="3505200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6096000" y="1981200"/>
            <a:ext cx="2743200" cy="3505200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838200"/>
          </a:xfrm>
        </p:spPr>
        <p:txBody>
          <a:bodyPr>
            <a:normAutofit/>
          </a:bodyPr>
          <a:lstStyle>
            <a:lvl1pPr>
              <a:defRPr sz="44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991418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>
            <a:extLst>
              <a:ext uri="{FF2B5EF4-FFF2-40B4-BE49-F238E27FC236}">
                <a16:creationId xmlns:a16="http://schemas.microsoft.com/office/drawing/2014/main" id="{5D38F5AD-7CA2-FE48-A991-5F52DB38FC7E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34963" y="5943600"/>
            <a:ext cx="2332037" cy="620713"/>
            <a:chOff x="335369" y="5943600"/>
            <a:chExt cx="2331631" cy="620355"/>
          </a:xfrm>
        </p:grpSpPr>
        <p:pic>
          <p:nvPicPr>
            <p:cNvPr id="3" name="Picture 4">
              <a:extLst>
                <a:ext uri="{FF2B5EF4-FFF2-40B4-BE49-F238E27FC236}">
                  <a16:creationId xmlns:a16="http://schemas.microsoft.com/office/drawing/2014/main" id="{BD76B372-7062-9A45-B50B-242D4FAD94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046" b="64575"/>
            <a:stretch>
              <a:fillRect/>
            </a:stretch>
          </p:blipFill>
          <p:spPr bwMode="auto">
            <a:xfrm>
              <a:off x="335369" y="5999768"/>
              <a:ext cx="428074" cy="417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5">
              <a:extLst>
                <a:ext uri="{FF2B5EF4-FFF2-40B4-BE49-F238E27FC236}">
                  <a16:creationId xmlns:a16="http://schemas.microsoft.com/office/drawing/2014/main" id="{0402F973-D823-4249-8A63-B5EE1F8C33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527" b="32443"/>
            <a:stretch>
              <a:fillRect/>
            </a:stretch>
          </p:blipFill>
          <p:spPr bwMode="auto">
            <a:xfrm>
              <a:off x="784846" y="6222500"/>
              <a:ext cx="1098929" cy="153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6">
              <a:extLst>
                <a:ext uri="{FF2B5EF4-FFF2-40B4-BE49-F238E27FC236}">
                  <a16:creationId xmlns:a16="http://schemas.microsoft.com/office/drawing/2014/main" id="{C5ABAAC3-9E33-074E-A3B2-857202EA04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609" b="45473"/>
            <a:stretch>
              <a:fillRect/>
            </a:stretch>
          </p:blipFill>
          <p:spPr bwMode="auto">
            <a:xfrm>
              <a:off x="784846" y="5943600"/>
              <a:ext cx="1098929" cy="246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7">
              <a:extLst>
                <a:ext uri="{FF2B5EF4-FFF2-40B4-BE49-F238E27FC236}">
                  <a16:creationId xmlns:a16="http://schemas.microsoft.com/office/drawing/2014/main" id="{3FCC0C6D-469E-1048-B13B-DBB9AA84FBE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959" b="19672"/>
            <a:stretch>
              <a:fillRect/>
            </a:stretch>
          </p:blipFill>
          <p:spPr bwMode="auto">
            <a:xfrm>
              <a:off x="1568071" y="6208454"/>
              <a:ext cx="1098929" cy="157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9">
              <a:extLst>
                <a:ext uri="{FF2B5EF4-FFF2-40B4-BE49-F238E27FC236}">
                  <a16:creationId xmlns:a16="http://schemas.microsoft.com/office/drawing/2014/main" id="{7B8F83AB-5DBE-C345-86F2-3B85C8D17B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894" b="2"/>
            <a:stretch>
              <a:fillRect/>
            </a:stretch>
          </p:blipFill>
          <p:spPr bwMode="auto">
            <a:xfrm>
              <a:off x="784846" y="6444898"/>
              <a:ext cx="1098929" cy="119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Box 9">
            <a:extLst>
              <a:ext uri="{FF2B5EF4-FFF2-40B4-BE49-F238E27FC236}">
                <a16:creationId xmlns:a16="http://schemas.microsoft.com/office/drawing/2014/main" id="{F136D29F-862F-5441-BB0B-F46515DDAC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537575" y="6324600"/>
            <a:ext cx="454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2E43E44-292E-8147-9E68-5BC2407A8BA6}" type="slidenum">
              <a:rPr lang="en-US" altLang="en-US" sz="1800"/>
              <a:pPr eaLnBrk="1" hangingPunct="1"/>
              <a:t>‹#›</a:t>
            </a:fld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2210981611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red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A2F55DF6-7547-E146-BCBC-A756A4D95962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34963" y="5943600"/>
            <a:ext cx="2332037" cy="620713"/>
            <a:chOff x="335369" y="5943600"/>
            <a:chExt cx="2331631" cy="620355"/>
          </a:xfrm>
        </p:grpSpPr>
        <p:pic>
          <p:nvPicPr>
            <p:cNvPr id="4" name="Picture 4">
              <a:extLst>
                <a:ext uri="{FF2B5EF4-FFF2-40B4-BE49-F238E27FC236}">
                  <a16:creationId xmlns:a16="http://schemas.microsoft.com/office/drawing/2014/main" id="{A6514156-FA17-C241-8AAB-2462E55190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046" b="64575"/>
            <a:stretch>
              <a:fillRect/>
            </a:stretch>
          </p:blipFill>
          <p:spPr bwMode="auto">
            <a:xfrm>
              <a:off x="335369" y="5999768"/>
              <a:ext cx="428074" cy="417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5">
              <a:extLst>
                <a:ext uri="{FF2B5EF4-FFF2-40B4-BE49-F238E27FC236}">
                  <a16:creationId xmlns:a16="http://schemas.microsoft.com/office/drawing/2014/main" id="{CB97F1E6-D7AB-BA46-B7B9-92145A0DA6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527" b="32443"/>
            <a:stretch>
              <a:fillRect/>
            </a:stretch>
          </p:blipFill>
          <p:spPr bwMode="auto">
            <a:xfrm>
              <a:off x="784846" y="6222500"/>
              <a:ext cx="1098929" cy="153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5785E98-3E6E-C54F-9D5A-28DC97565E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609" b="45473"/>
            <a:stretch>
              <a:fillRect/>
            </a:stretch>
          </p:blipFill>
          <p:spPr bwMode="auto">
            <a:xfrm>
              <a:off x="784846" y="5943600"/>
              <a:ext cx="1098929" cy="246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1738881-EDF0-A14B-8DAC-6D9727D808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959" b="19672"/>
            <a:stretch>
              <a:fillRect/>
            </a:stretch>
          </p:blipFill>
          <p:spPr bwMode="auto">
            <a:xfrm>
              <a:off x="1568071" y="6208454"/>
              <a:ext cx="1098929" cy="157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>
              <a:extLst>
                <a:ext uri="{FF2B5EF4-FFF2-40B4-BE49-F238E27FC236}">
                  <a16:creationId xmlns:a16="http://schemas.microsoft.com/office/drawing/2014/main" id="{A2442582-226F-1744-98A4-64DDE1CDB2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894" b="2"/>
            <a:stretch>
              <a:fillRect/>
            </a:stretch>
          </p:blipFill>
          <p:spPr bwMode="auto">
            <a:xfrm>
              <a:off x="784846" y="6444898"/>
              <a:ext cx="1098929" cy="119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7283E859-70DE-944D-9C61-29E8B697F456}"/>
              </a:ext>
            </a:extLst>
          </p:cNvPr>
          <p:cNvSpPr/>
          <p:nvPr userDrawn="1"/>
        </p:nvSpPr>
        <p:spPr>
          <a:xfrm>
            <a:off x="914400" y="710625"/>
            <a:ext cx="73152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Photos thanks to…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D893AA-6A69-6449-BFDA-6914FAC0C5E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537575" y="6324600"/>
            <a:ext cx="454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0E178F4-B743-4D40-808F-1BCBC5EE342B}" type="slidenum">
              <a:rPr lang="en-US" altLang="en-US" sz="1800"/>
              <a:pPr eaLnBrk="1" hangingPunct="1"/>
              <a:t>‹#›</a:t>
            </a:fld>
            <a:endParaRPr lang="en-US" altLang="en-US" sz="180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914400" y="1600200"/>
            <a:ext cx="7315200" cy="2362200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bg1"/>
                </a:solidFill>
              </a:defRPr>
            </a:lvl1pPr>
            <a:lvl2pPr marL="393192" indent="0">
              <a:buNone/>
              <a:defRPr/>
            </a:lvl2pPr>
            <a:lvl3pPr marL="667512" indent="0">
              <a:buNone/>
              <a:defRPr/>
            </a:lvl3pPr>
            <a:lvl4pPr marL="978408" indent="0"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63087997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Slid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pmagray.jpg">
            <a:extLst>
              <a:ext uri="{FF2B5EF4-FFF2-40B4-BE49-F238E27FC236}">
                <a16:creationId xmlns:a16="http://schemas.microsoft.com/office/drawing/2014/main" id="{D7719C52-ED92-F840-8C11-B53BAB53B0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5797550"/>
            <a:ext cx="566738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335DAA0-3440-B34C-8BA0-A41AF0F3ABE5}"/>
              </a:ext>
            </a:extLst>
          </p:cNvPr>
          <p:cNvSpPr txBox="1"/>
          <p:nvPr userDrawn="1"/>
        </p:nvSpPr>
        <p:spPr>
          <a:xfrm>
            <a:off x="712788" y="5976938"/>
            <a:ext cx="360045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spc="300" dirty="0">
                <a:solidFill>
                  <a:schemeClr val="bg1">
                    <a:lumMod val="65000"/>
                    <a:lumOff val="35000"/>
                  </a:schemeClr>
                </a:solidFill>
                <a:latin typeface="Tw Cen MT"/>
                <a:ea typeface="+mn-ea"/>
                <a:cs typeface="Tw Cen MT"/>
              </a:rPr>
              <a:t>INSPIRE | EQUIP | CONNECT  |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6142CDF-CF84-9C46-B7C7-015A548621FD}"/>
              </a:ext>
            </a:extLst>
          </p:cNvPr>
          <p:cNvCxnSpPr/>
          <p:nvPr userDrawn="1"/>
        </p:nvCxnSpPr>
        <p:spPr>
          <a:xfrm flipH="1">
            <a:off x="4105275" y="6151563"/>
            <a:ext cx="5032375" cy="0"/>
          </a:xfrm>
          <a:prstGeom prst="line">
            <a:avLst/>
          </a:prstGeom>
          <a:ln w="19050" cmpd="sng">
            <a:solidFill>
              <a:schemeClr val="bg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6" descr="PMA_Logo4C.ai">
            <a:extLst>
              <a:ext uri="{FF2B5EF4-FFF2-40B4-BE49-F238E27FC236}">
                <a16:creationId xmlns:a16="http://schemas.microsoft.com/office/drawing/2014/main" id="{B15FD9EE-8035-B947-99BF-58553CEE3F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192338"/>
            <a:ext cx="3063875" cy="229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0417DFFB-144E-1748-B7A0-BC1F1203B54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362200"/>
            <a:ext cx="2438400" cy="261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2709259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BAA2716-3118-FC4D-BA40-5CC98498B06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34963" y="5943600"/>
            <a:ext cx="2332037" cy="620713"/>
            <a:chOff x="335369" y="5943600"/>
            <a:chExt cx="2331631" cy="62035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1CC4F83-C19E-614C-8C55-A4F118ED108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046" b="64575"/>
            <a:stretch>
              <a:fillRect/>
            </a:stretch>
          </p:blipFill>
          <p:spPr bwMode="auto">
            <a:xfrm>
              <a:off x="335369" y="5999768"/>
              <a:ext cx="428074" cy="417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9D9AA50-D666-F44E-B2B1-AFE4B32B198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527" b="32443"/>
            <a:stretch>
              <a:fillRect/>
            </a:stretch>
          </p:blipFill>
          <p:spPr bwMode="auto">
            <a:xfrm>
              <a:off x="784846" y="6222500"/>
              <a:ext cx="1098929" cy="153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4E51F7C-79EA-7F4E-AB0C-D711E5F8F2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609" b="45473"/>
            <a:stretch>
              <a:fillRect/>
            </a:stretch>
          </p:blipFill>
          <p:spPr bwMode="auto">
            <a:xfrm>
              <a:off x="784846" y="5943600"/>
              <a:ext cx="1098929" cy="246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B107216-560C-D646-A753-1FB4CF879F3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959" b="19672"/>
            <a:stretch>
              <a:fillRect/>
            </a:stretch>
          </p:blipFill>
          <p:spPr bwMode="auto">
            <a:xfrm>
              <a:off x="1568071" y="6208454"/>
              <a:ext cx="1098929" cy="157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>
              <a:extLst>
                <a:ext uri="{FF2B5EF4-FFF2-40B4-BE49-F238E27FC236}">
                  <a16:creationId xmlns:a16="http://schemas.microsoft.com/office/drawing/2014/main" id="{1B487578-7284-D843-914B-BB6F28246CC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894" b="2"/>
            <a:stretch>
              <a:fillRect/>
            </a:stretch>
          </p:blipFill>
          <p:spPr bwMode="auto">
            <a:xfrm>
              <a:off x="784846" y="6444898"/>
              <a:ext cx="1098929" cy="119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" name="Text Placeholder 19"/>
          <p:cNvSpPr>
            <a:spLocks noGrp="1"/>
          </p:cNvSpPr>
          <p:nvPr>
            <p:ph type="body" sz="quarter" idx="10"/>
          </p:nvPr>
        </p:nvSpPr>
        <p:spPr>
          <a:xfrm>
            <a:off x="2286000" y="3429000"/>
            <a:ext cx="4310063" cy="1524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33400" y="1447800"/>
            <a:ext cx="7851648" cy="1066800"/>
          </a:xfrm>
        </p:spPr>
        <p:txBody>
          <a:bodyPr>
            <a:noAutofit/>
          </a:bodyPr>
          <a:lstStyle>
            <a:lvl1pPr marL="0" indent="0" algn="ctr">
              <a:buNone/>
              <a:defRPr sz="5400" b="1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1725733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E1D16CA-CD50-7949-B98A-FEC7050448EC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34963" y="5943600"/>
            <a:ext cx="2332037" cy="620713"/>
            <a:chOff x="335369" y="5943600"/>
            <a:chExt cx="2331631" cy="62035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3DB7BE5-9AA5-674E-B58F-A45E9CE8DF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046" b="64575"/>
            <a:stretch>
              <a:fillRect/>
            </a:stretch>
          </p:blipFill>
          <p:spPr bwMode="auto">
            <a:xfrm>
              <a:off x="335369" y="5999768"/>
              <a:ext cx="428074" cy="417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C6AE886-7D78-754A-AC2E-11A2CEB405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527" b="32443"/>
            <a:stretch>
              <a:fillRect/>
            </a:stretch>
          </p:blipFill>
          <p:spPr bwMode="auto">
            <a:xfrm>
              <a:off x="784846" y="6222500"/>
              <a:ext cx="1098929" cy="153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0DCE6EF-DFEA-3546-ACEB-1E8374778A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609" b="45473"/>
            <a:stretch>
              <a:fillRect/>
            </a:stretch>
          </p:blipFill>
          <p:spPr bwMode="auto">
            <a:xfrm>
              <a:off x="784846" y="5943600"/>
              <a:ext cx="1098929" cy="246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CC545AA-665F-EE49-B369-0168CB187F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959" b="19672"/>
            <a:stretch>
              <a:fillRect/>
            </a:stretch>
          </p:blipFill>
          <p:spPr bwMode="auto">
            <a:xfrm>
              <a:off x="1568071" y="6208454"/>
              <a:ext cx="1098929" cy="157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>
              <a:extLst>
                <a:ext uri="{FF2B5EF4-FFF2-40B4-BE49-F238E27FC236}">
                  <a16:creationId xmlns:a16="http://schemas.microsoft.com/office/drawing/2014/main" id="{695CEE83-8374-5042-AD4D-C51B7EB828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894" b="2"/>
            <a:stretch>
              <a:fillRect/>
            </a:stretch>
          </p:blipFill>
          <p:spPr bwMode="auto">
            <a:xfrm>
              <a:off x="784846" y="6444898"/>
              <a:ext cx="1098929" cy="119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1DEF4B4-7862-F64C-B710-05C6BAD10D0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537575" y="6324600"/>
            <a:ext cx="454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47E3E68-B4C2-B345-952C-016DD9930EBA}" type="slidenum">
              <a:rPr lang="en-US" altLang="en-US" sz="1800"/>
              <a:pPr eaLnBrk="1" hangingPunct="1"/>
              <a:t>‹#›</a:t>
            </a:fld>
            <a:endParaRPr lang="en-US" alt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762000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05000"/>
            <a:ext cx="8229600" cy="3886200"/>
          </a:xfrm>
        </p:spPr>
        <p:txBody>
          <a:bodyPr lIns="45720" tIns="0" rIns="45720" bIns="0" anchor="ctr">
            <a:noAutofit/>
          </a:bodyPr>
          <a:lstStyle>
            <a:lvl1pPr marL="0" indent="0" algn="ctr">
              <a:buNone/>
              <a:defRPr sz="2600" b="0" cap="none" baseline="0">
                <a:solidFill>
                  <a:srgbClr val="002060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91455054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volunteer hos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9EF1747D-E5F3-DA47-AD9E-0E7223F3F0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6019800"/>
            <a:ext cx="236537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6D189B4-011B-CA44-ABB2-6888ADAAEB6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537575" y="6324600"/>
            <a:ext cx="454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21A24DC-5C42-DC47-8978-615918EA06EA}" type="slidenum">
              <a:rPr lang="en-US" altLang="en-US" sz="1800"/>
              <a:pPr eaLnBrk="1" hangingPunct="1"/>
              <a:t>‹#›</a:t>
            </a:fld>
            <a:endParaRPr lang="en-US" alt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762000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05000"/>
            <a:ext cx="8229600" cy="3886200"/>
          </a:xfrm>
        </p:spPr>
        <p:txBody>
          <a:bodyPr lIns="45720" tIns="0" rIns="45720" bIns="0" anchor="ctr">
            <a:noAutofit/>
          </a:bodyPr>
          <a:lstStyle>
            <a:lvl1pPr marL="0" indent="0" algn="ctr">
              <a:buNone/>
              <a:defRPr sz="2600" b="0" cap="none" baseline="0">
                <a:solidFill>
                  <a:srgbClr val="002060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438730469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alig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6AEB91D-4F54-374C-A55A-E9717CF005B3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34963" y="5943600"/>
            <a:ext cx="2332037" cy="620713"/>
            <a:chOff x="335369" y="5943600"/>
            <a:chExt cx="2331631" cy="62035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4906FFF-7AC9-B540-85DD-9C2BB13710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046" b="64575"/>
            <a:stretch>
              <a:fillRect/>
            </a:stretch>
          </p:blipFill>
          <p:spPr bwMode="auto">
            <a:xfrm>
              <a:off x="335369" y="5999768"/>
              <a:ext cx="428074" cy="417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B9731E1-04A3-8745-9C55-7C3B923F95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527" b="32443"/>
            <a:stretch>
              <a:fillRect/>
            </a:stretch>
          </p:blipFill>
          <p:spPr bwMode="auto">
            <a:xfrm>
              <a:off x="784846" y="6222500"/>
              <a:ext cx="1098929" cy="153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B9D7225-7B7A-A94E-8BFA-6C1EF97A9A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609" b="45473"/>
            <a:stretch>
              <a:fillRect/>
            </a:stretch>
          </p:blipFill>
          <p:spPr bwMode="auto">
            <a:xfrm>
              <a:off x="784846" y="5943600"/>
              <a:ext cx="1098929" cy="246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7">
              <a:extLst>
                <a:ext uri="{FF2B5EF4-FFF2-40B4-BE49-F238E27FC236}">
                  <a16:creationId xmlns:a16="http://schemas.microsoft.com/office/drawing/2014/main" id="{ABB88728-7A91-8C47-8C31-1B75C2E7B9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959" b="19672"/>
            <a:stretch>
              <a:fillRect/>
            </a:stretch>
          </p:blipFill>
          <p:spPr bwMode="auto">
            <a:xfrm>
              <a:off x="1568071" y="6208454"/>
              <a:ext cx="1098929" cy="157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9">
              <a:extLst>
                <a:ext uri="{FF2B5EF4-FFF2-40B4-BE49-F238E27FC236}">
                  <a16:creationId xmlns:a16="http://schemas.microsoft.com/office/drawing/2014/main" id="{2F761395-9AA3-9444-888E-4944DB8AD4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894" b="2"/>
            <a:stretch>
              <a:fillRect/>
            </a:stretch>
          </p:blipFill>
          <p:spPr bwMode="auto">
            <a:xfrm>
              <a:off x="784846" y="6444898"/>
              <a:ext cx="1098929" cy="119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extBox 9">
            <a:extLst>
              <a:ext uri="{FF2B5EF4-FFF2-40B4-BE49-F238E27FC236}">
                <a16:creationId xmlns:a16="http://schemas.microsoft.com/office/drawing/2014/main" id="{FB450BF2-C8B4-644F-8D8A-E6B6583AEF8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537575" y="6324600"/>
            <a:ext cx="454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8F847FE-2443-354F-85FD-E070AE3E0DC5}" type="slidenum">
              <a:rPr lang="en-US" altLang="en-US" sz="1800"/>
              <a:pPr eaLnBrk="1" hangingPunct="1"/>
              <a:t>‹#›</a:t>
            </a:fld>
            <a:endParaRPr lang="en-US" altLang="en-US" sz="1800"/>
          </a:p>
        </p:txBody>
      </p:sp>
      <p:sp>
        <p:nvSpPr>
          <p:cNvPr id="8" name="Title 8"/>
          <p:cNvSpPr>
            <a:spLocks noGrp="1"/>
          </p:cNvSpPr>
          <p:nvPr>
            <p:ph type="ctrTitle"/>
          </p:nvPr>
        </p:nvSpPr>
        <p:spPr>
          <a:xfrm>
            <a:off x="533400" y="838200"/>
            <a:ext cx="7851648" cy="7620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400" b="1" baseline="0">
                <a:ln>
                  <a:noFill/>
                </a:ln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16"/>
          <p:cNvSpPr>
            <a:spLocks noGrp="1"/>
          </p:cNvSpPr>
          <p:nvPr>
            <p:ph type="subTitle" idx="1"/>
          </p:nvPr>
        </p:nvSpPr>
        <p:spPr>
          <a:xfrm>
            <a:off x="533400" y="1905000"/>
            <a:ext cx="7854696" cy="3962400"/>
          </a:xfrm>
        </p:spPr>
        <p:txBody>
          <a:bodyPr lIns="0" rIns="18288"/>
          <a:lstStyle>
            <a:lvl1pPr marL="0" marR="45720" indent="0" algn="l">
              <a:buNone/>
              <a:defRPr>
                <a:solidFill>
                  <a:srgbClr val="002060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100454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beside text or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and Round Single Corner Rectangle 3">
            <a:extLst>
              <a:ext uri="{FF2B5EF4-FFF2-40B4-BE49-F238E27FC236}">
                <a16:creationId xmlns:a16="http://schemas.microsoft.com/office/drawing/2014/main" id="{7F9DE72A-5CC0-0B4A-A3A6-F63C90A7F01E}"/>
              </a:ext>
            </a:extLst>
          </p:cNvPr>
          <p:cNvSpPr>
            <a:spLocks/>
          </p:cNvSpPr>
          <p:nvPr userDrawn="1"/>
        </p:nvSpPr>
        <p:spPr bwMode="auto">
          <a:xfrm rot="420000" flipV="1">
            <a:off x="3832225" y="1992313"/>
            <a:ext cx="4551363" cy="3994150"/>
          </a:xfrm>
          <a:custGeom>
            <a:avLst/>
            <a:gdLst>
              <a:gd name="T0" fmla="*/ 0 w 4551363"/>
              <a:gd name="T1" fmla="*/ 0 h 3994150"/>
              <a:gd name="T2" fmla="*/ 4405736 w 4551363"/>
              <a:gd name="T3" fmla="*/ 0 h 3994150"/>
              <a:gd name="T4" fmla="*/ 4551363 w 4551363"/>
              <a:gd name="T5" fmla="*/ 145627 h 3994150"/>
              <a:gd name="T6" fmla="*/ 4551363 w 4551363"/>
              <a:gd name="T7" fmla="*/ 3994150 h 3994150"/>
              <a:gd name="T8" fmla="*/ 0 w 4551363"/>
              <a:gd name="T9" fmla="*/ 3994150 h 3994150"/>
              <a:gd name="T10" fmla="*/ 0 w 4551363"/>
              <a:gd name="T11" fmla="*/ 0 h 3994150"/>
              <a:gd name="T12" fmla="*/ 0 w 4551363"/>
              <a:gd name="T13" fmla="*/ 0 h 399415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551363" h="3994150">
                <a:moveTo>
                  <a:pt x="0" y="0"/>
                </a:moveTo>
                <a:lnTo>
                  <a:pt x="4405736" y="0"/>
                </a:lnTo>
                <a:lnTo>
                  <a:pt x="4551363" y="145627"/>
                </a:lnTo>
                <a:lnTo>
                  <a:pt x="4551363" y="3994150"/>
                </a:lnTo>
                <a:lnTo>
                  <a:pt x="0" y="399415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3999">
                <a:srgbClr val="FFFFFF"/>
              </a:gs>
              <a:gs pos="50000">
                <a:srgbClr val="0070C0"/>
              </a:gs>
              <a:gs pos="100000">
                <a:srgbClr val="FFFFFF"/>
              </a:gs>
            </a:gsLst>
            <a:lin ang="5400000" scaled="1"/>
          </a:gradFill>
          <a:ln w="3175" cap="rnd" cmpd="sng">
            <a:solidFill>
              <a:srgbClr val="C0C0C0"/>
            </a:solidFill>
            <a:prstDash val="solid"/>
            <a:round/>
            <a:headEnd/>
            <a:tailEnd/>
          </a:ln>
          <a:effectLst>
            <a:outerShdw blurRad="63500" dist="38500" dir="7500041" sx="98500" sy="100079" kx="99984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C73C7686-105B-E241-9FA2-C9405E0178C0}"/>
              </a:ext>
            </a:extLst>
          </p:cNvPr>
          <p:cNvSpPr>
            <a:spLocks noChangeArrowheads="1"/>
          </p:cNvSpPr>
          <p:nvPr userDrawn="1"/>
        </p:nvSpPr>
        <p:spPr bwMode="auto">
          <a:xfrm rot="420000" flipV="1">
            <a:off x="7988300" y="6083300"/>
            <a:ext cx="155575" cy="155575"/>
          </a:xfrm>
          <a:prstGeom prst="rtTriangle">
            <a:avLst/>
          </a:prstGeom>
          <a:solidFill>
            <a:srgbClr val="FFFFFF"/>
          </a:solidFill>
          <a:ln w="12700">
            <a:solidFill>
              <a:srgbClr val="FFFFFF"/>
            </a:solidFill>
            <a:bevel/>
            <a:headEnd/>
            <a:tailEnd/>
          </a:ln>
          <a:effectLst>
            <a:outerShdw blurRad="19685" dist="6350" dir="12899787" algn="tl" rotWithShape="0">
              <a:srgbClr val="808080">
                <a:alpha val="46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8" name="Group 5">
            <a:extLst>
              <a:ext uri="{FF2B5EF4-FFF2-40B4-BE49-F238E27FC236}">
                <a16:creationId xmlns:a16="http://schemas.microsoft.com/office/drawing/2014/main" id="{6753960C-3164-9146-BCA2-BA992703D4E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34963" y="5943600"/>
            <a:ext cx="2332037" cy="620713"/>
            <a:chOff x="335369" y="5943600"/>
            <a:chExt cx="2331631" cy="620355"/>
          </a:xfrm>
        </p:grpSpPr>
        <p:pic>
          <p:nvPicPr>
            <p:cNvPr id="9" name="Picture 6">
              <a:extLst>
                <a:ext uri="{FF2B5EF4-FFF2-40B4-BE49-F238E27FC236}">
                  <a16:creationId xmlns:a16="http://schemas.microsoft.com/office/drawing/2014/main" id="{9FD7D9E7-92BB-A149-8FF9-7C1E8F5D1F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046" b="64575"/>
            <a:stretch>
              <a:fillRect/>
            </a:stretch>
          </p:blipFill>
          <p:spPr bwMode="auto">
            <a:xfrm>
              <a:off x="335369" y="5999768"/>
              <a:ext cx="428074" cy="417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7">
              <a:extLst>
                <a:ext uri="{FF2B5EF4-FFF2-40B4-BE49-F238E27FC236}">
                  <a16:creationId xmlns:a16="http://schemas.microsoft.com/office/drawing/2014/main" id="{A0597471-AB99-524C-9BC9-E5D915A095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527" b="32443"/>
            <a:stretch>
              <a:fillRect/>
            </a:stretch>
          </p:blipFill>
          <p:spPr bwMode="auto">
            <a:xfrm>
              <a:off x="784846" y="6222500"/>
              <a:ext cx="1098929" cy="153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9">
              <a:extLst>
                <a:ext uri="{FF2B5EF4-FFF2-40B4-BE49-F238E27FC236}">
                  <a16:creationId xmlns:a16="http://schemas.microsoft.com/office/drawing/2014/main" id="{1006FEA5-FC8D-CE4E-9B04-1D722C951A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609" b="45473"/>
            <a:stretch>
              <a:fillRect/>
            </a:stretch>
          </p:blipFill>
          <p:spPr bwMode="auto">
            <a:xfrm>
              <a:off x="784846" y="5943600"/>
              <a:ext cx="1098929" cy="246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0">
              <a:extLst>
                <a:ext uri="{FF2B5EF4-FFF2-40B4-BE49-F238E27FC236}">
                  <a16:creationId xmlns:a16="http://schemas.microsoft.com/office/drawing/2014/main" id="{1B1EFEF3-237F-DC4A-B561-D07FF459BA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959" b="19672"/>
            <a:stretch>
              <a:fillRect/>
            </a:stretch>
          </p:blipFill>
          <p:spPr bwMode="auto">
            <a:xfrm>
              <a:off x="1568071" y="6208454"/>
              <a:ext cx="1098929" cy="157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1">
              <a:extLst>
                <a:ext uri="{FF2B5EF4-FFF2-40B4-BE49-F238E27FC236}">
                  <a16:creationId xmlns:a16="http://schemas.microsoft.com/office/drawing/2014/main" id="{42C4B3B0-D3DD-E246-8A91-DD95DC353A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894" b="2"/>
            <a:stretch>
              <a:fillRect/>
            </a:stretch>
          </p:blipFill>
          <p:spPr bwMode="auto">
            <a:xfrm>
              <a:off x="784846" y="6444898"/>
              <a:ext cx="1098929" cy="119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TextBox 11">
            <a:extLst>
              <a:ext uri="{FF2B5EF4-FFF2-40B4-BE49-F238E27FC236}">
                <a16:creationId xmlns:a16="http://schemas.microsoft.com/office/drawing/2014/main" id="{97D9E013-0BE5-3740-8A59-9EDAE85BE94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537575" y="6324600"/>
            <a:ext cx="454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4818769-8916-3A4A-8541-5C0FEAB64763}" type="slidenum">
              <a:rPr lang="en-US" altLang="en-US" sz="1800"/>
              <a:pPr eaLnBrk="1" hangingPunct="1"/>
              <a:t>‹#›</a:t>
            </a:fld>
            <a:endParaRPr lang="en-US" altLang="en-US" sz="180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752600"/>
            <a:ext cx="2667000" cy="3976475"/>
          </a:xfrm>
        </p:spPr>
        <p:txBody>
          <a:bodyPr lIns="64008" rIns="45720">
            <a:normAutofit/>
          </a:bodyPr>
          <a:lstStyle>
            <a:lvl1pPr marL="0" indent="0" algn="l">
              <a:spcBef>
                <a:spcPts val="250"/>
              </a:spcBef>
              <a:buFontTx/>
              <a:buNone/>
              <a:defRPr sz="20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950486" y="2117058"/>
            <a:ext cx="4296376" cy="3731049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Title 8"/>
          <p:cNvSpPr>
            <a:spLocks noGrp="1"/>
          </p:cNvSpPr>
          <p:nvPr>
            <p:ph type="ctrTitle"/>
          </p:nvPr>
        </p:nvSpPr>
        <p:spPr>
          <a:xfrm>
            <a:off x="533400" y="838200"/>
            <a:ext cx="7851648" cy="7620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ctr" rtl="0">
              <a:spcBef>
                <a:spcPct val="0"/>
              </a:spcBef>
              <a:buNone/>
              <a:defRPr sz="4400" b="0" baseline="0">
                <a:ln>
                  <a:noFill/>
                </a:ln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698387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Bullet points in two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>
            <a:extLst>
              <a:ext uri="{FF2B5EF4-FFF2-40B4-BE49-F238E27FC236}">
                <a16:creationId xmlns:a16="http://schemas.microsoft.com/office/drawing/2014/main" id="{9567D94B-2E66-9F44-8189-DD4401B40042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34963" y="5943600"/>
            <a:ext cx="2332037" cy="620713"/>
            <a:chOff x="335369" y="5943600"/>
            <a:chExt cx="2331631" cy="620355"/>
          </a:xfrm>
        </p:grpSpPr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2F4ECD84-BAE3-4F49-8B7D-D2178A7AB5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046" b="64575"/>
            <a:stretch>
              <a:fillRect/>
            </a:stretch>
          </p:blipFill>
          <p:spPr bwMode="auto">
            <a:xfrm>
              <a:off x="335369" y="5999768"/>
              <a:ext cx="428074" cy="417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>
              <a:extLst>
                <a:ext uri="{FF2B5EF4-FFF2-40B4-BE49-F238E27FC236}">
                  <a16:creationId xmlns:a16="http://schemas.microsoft.com/office/drawing/2014/main" id="{7BF31D0C-FC0B-B341-A7A3-91A6CC7975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527" b="32443"/>
            <a:stretch>
              <a:fillRect/>
            </a:stretch>
          </p:blipFill>
          <p:spPr bwMode="auto">
            <a:xfrm>
              <a:off x="784846" y="6222500"/>
              <a:ext cx="1098929" cy="153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>
              <a:extLst>
                <a:ext uri="{FF2B5EF4-FFF2-40B4-BE49-F238E27FC236}">
                  <a16:creationId xmlns:a16="http://schemas.microsoft.com/office/drawing/2014/main" id="{FD7F6A17-B942-2F45-89DB-4F4A0FE807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609" b="45473"/>
            <a:stretch>
              <a:fillRect/>
            </a:stretch>
          </p:blipFill>
          <p:spPr bwMode="auto">
            <a:xfrm>
              <a:off x="784846" y="5943600"/>
              <a:ext cx="1098929" cy="246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>
              <a:extLst>
                <a:ext uri="{FF2B5EF4-FFF2-40B4-BE49-F238E27FC236}">
                  <a16:creationId xmlns:a16="http://schemas.microsoft.com/office/drawing/2014/main" id="{3EA06E45-EDEC-4A4C-91B8-730F795D4C2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959" b="19672"/>
            <a:stretch>
              <a:fillRect/>
            </a:stretch>
          </p:blipFill>
          <p:spPr bwMode="auto">
            <a:xfrm>
              <a:off x="1568071" y="6208454"/>
              <a:ext cx="1098929" cy="157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8">
              <a:extLst>
                <a:ext uri="{FF2B5EF4-FFF2-40B4-BE49-F238E27FC236}">
                  <a16:creationId xmlns:a16="http://schemas.microsoft.com/office/drawing/2014/main" id="{FACE02A2-4306-2148-B490-40C19793D2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894" b="2"/>
            <a:stretch>
              <a:fillRect/>
            </a:stretch>
          </p:blipFill>
          <p:spPr bwMode="auto">
            <a:xfrm>
              <a:off x="784846" y="6444898"/>
              <a:ext cx="1098929" cy="119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Box 9">
            <a:extLst>
              <a:ext uri="{FF2B5EF4-FFF2-40B4-BE49-F238E27FC236}">
                <a16:creationId xmlns:a16="http://schemas.microsoft.com/office/drawing/2014/main" id="{11A33752-78DD-B141-BAA5-40FCC1BEF15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537575" y="6324600"/>
            <a:ext cx="454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B9CD0CD-1DD7-5B41-828E-3CAFDEB6105D}" type="slidenum">
              <a:rPr lang="en-US" altLang="en-US" sz="1800"/>
              <a:pPr eaLnBrk="1" hangingPunct="1"/>
              <a:t>‹#›</a:t>
            </a:fld>
            <a:endParaRPr lang="en-US" alt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762000"/>
          </a:xfrm>
        </p:spPr>
        <p:txBody>
          <a:bodyPr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114800"/>
          </a:xfrm>
        </p:spPr>
        <p:txBody>
          <a:bodyPr/>
          <a:lstStyle>
            <a:lvl1pPr marL="342900" indent="-342900" eaLnBrk="1" latinLnBrk="0" hangingPunct="1">
              <a:buFont typeface="Wingdings" panose="05000000000000000000" pitchFamily="2" charset="2"/>
              <a:buChar char="q"/>
              <a:defRPr sz="2000" baseline="0"/>
            </a:lvl1pPr>
            <a:lvl2pPr marL="678942" indent="-285750" eaLnBrk="1" latinLnBrk="0" hangingPunct="1">
              <a:buFont typeface="Wingdings" panose="05000000000000000000" pitchFamily="2" charset="2"/>
              <a:buChar char="§"/>
              <a:defRPr sz="1800" i="0" baseline="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1"/>
            <a:ext cx="4038600" cy="4114799"/>
          </a:xfrm>
        </p:spPr>
        <p:txBody>
          <a:bodyPr/>
          <a:lstStyle>
            <a:lvl1pPr>
              <a:defRPr sz="2000"/>
            </a:lvl1pPr>
            <a:lvl2pPr>
              <a:defRPr sz="1800" baseline="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61896845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, title, bulle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701571A-ADFA-2943-BF4D-50CBAE73B673}"/>
              </a:ext>
            </a:extLst>
          </p:cNvPr>
          <p:cNvSpPr txBox="1"/>
          <p:nvPr userDrawn="1"/>
        </p:nvSpPr>
        <p:spPr>
          <a:xfrm>
            <a:off x="3733800" y="1600200"/>
            <a:ext cx="4953000" cy="259238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nstanti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nstantia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nstantia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nstantia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nstanti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>
                <a:solidFill>
                  <a:srgbClr val="002060"/>
                </a:solidFill>
                <a:latin typeface="Tahoma" charset="0"/>
                <a:cs typeface="Tahoma" charset="0"/>
              </a:rPr>
              <a:t>Subtitle line 1</a:t>
            </a:r>
          </a:p>
          <a:p>
            <a:pPr algn="ctr" eaLnBrk="1" hangingPunct="1">
              <a:defRPr/>
            </a:pPr>
            <a:endParaRPr lang="en-US" sz="1400">
              <a:solidFill>
                <a:srgbClr val="002060"/>
              </a:solidFill>
              <a:latin typeface="Tahoma" charset="0"/>
              <a:cs typeface="Tahoma" charset="0"/>
            </a:endParaRPr>
          </a:p>
          <a:p>
            <a:pPr algn="ctr" eaLnBrk="1" hangingPunct="1">
              <a:defRPr/>
            </a:pPr>
            <a:r>
              <a:rPr lang="en-US">
                <a:solidFill>
                  <a:srgbClr val="002060"/>
                </a:solidFill>
                <a:latin typeface="Tahoma" charset="0"/>
                <a:cs typeface="Tahoma" charset="0"/>
              </a:rPr>
              <a:t>Subtitle line 2</a:t>
            </a:r>
          </a:p>
          <a:p>
            <a:pPr eaLnBrk="1" hangingPunct="1">
              <a:defRPr/>
            </a:pPr>
            <a:endParaRPr lang="en-US" sz="1000">
              <a:solidFill>
                <a:srgbClr val="002060"/>
              </a:solidFill>
            </a:endParaRPr>
          </a:p>
          <a:p>
            <a:pPr eaLnBrk="1" hangingPunct="1">
              <a:defRPr/>
            </a:pPr>
            <a:r>
              <a:rPr lang="en-US" sz="1800">
                <a:solidFill>
                  <a:srgbClr val="002060"/>
                </a:solidFill>
              </a:rPr>
              <a:t>_______________________________________</a:t>
            </a:r>
          </a:p>
          <a:p>
            <a:pPr eaLnBrk="1" hangingPunct="1">
              <a:defRPr/>
            </a:pPr>
            <a:endParaRPr lang="en-US" sz="1800">
              <a:solidFill>
                <a:srgbClr val="002060"/>
              </a:solidFill>
            </a:endParaRPr>
          </a:p>
          <a:p>
            <a:pPr eaLnBrk="1" hangingPunct="1">
              <a:buFont typeface="Wingdings" charset="0"/>
              <a:buChar char="§"/>
              <a:defRPr/>
            </a:pPr>
            <a:r>
              <a:rPr lang="en-US" sz="1800">
                <a:solidFill>
                  <a:srgbClr val="002060"/>
                </a:solidFill>
                <a:latin typeface="Tahoma" charset="0"/>
                <a:cs typeface="Tahoma" charset="0"/>
              </a:rPr>
              <a:t>Details in bullet points</a:t>
            </a:r>
          </a:p>
          <a:p>
            <a:pPr eaLnBrk="1" hangingPunct="1">
              <a:buFont typeface="Wingdings" charset="0"/>
              <a:buChar char="§"/>
              <a:defRPr/>
            </a:pPr>
            <a:r>
              <a:rPr lang="en-US" sz="1800">
                <a:solidFill>
                  <a:srgbClr val="002060"/>
                </a:solidFill>
                <a:latin typeface="Tahoma" charset="0"/>
                <a:cs typeface="Tahoma" charset="0"/>
              </a:rPr>
              <a:t>Details in bullet points</a:t>
            </a:r>
          </a:p>
          <a:p>
            <a:pPr eaLnBrk="1" hangingPunct="1">
              <a:buFont typeface="Wingdings" charset="0"/>
              <a:buChar char="§"/>
              <a:defRPr/>
            </a:pPr>
            <a:endParaRPr lang="en-US" sz="1800">
              <a:latin typeface="Tahoma" charset="0"/>
              <a:cs typeface="Tahoma" charset="0"/>
            </a:endParaRPr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0E004187-7637-9840-AE8F-993532F92CE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34963" y="5943600"/>
            <a:ext cx="2332037" cy="620713"/>
            <a:chOff x="335369" y="5943600"/>
            <a:chExt cx="2331631" cy="620355"/>
          </a:xfrm>
        </p:grpSpPr>
        <p:pic>
          <p:nvPicPr>
            <p:cNvPr id="9" name="Picture 5">
              <a:extLst>
                <a:ext uri="{FF2B5EF4-FFF2-40B4-BE49-F238E27FC236}">
                  <a16:creationId xmlns:a16="http://schemas.microsoft.com/office/drawing/2014/main" id="{10CB4CD4-1E9E-E749-9040-984FC3B555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046" b="64575"/>
            <a:stretch>
              <a:fillRect/>
            </a:stretch>
          </p:blipFill>
          <p:spPr bwMode="auto">
            <a:xfrm>
              <a:off x="335369" y="5999768"/>
              <a:ext cx="428074" cy="417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6">
              <a:extLst>
                <a:ext uri="{FF2B5EF4-FFF2-40B4-BE49-F238E27FC236}">
                  <a16:creationId xmlns:a16="http://schemas.microsoft.com/office/drawing/2014/main" id="{2246B523-5A25-0F4A-B42B-1E9422ECF9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527" b="32443"/>
            <a:stretch>
              <a:fillRect/>
            </a:stretch>
          </p:blipFill>
          <p:spPr bwMode="auto">
            <a:xfrm>
              <a:off x="784846" y="6222500"/>
              <a:ext cx="1098929" cy="153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7">
              <a:extLst>
                <a:ext uri="{FF2B5EF4-FFF2-40B4-BE49-F238E27FC236}">
                  <a16:creationId xmlns:a16="http://schemas.microsoft.com/office/drawing/2014/main" id="{832852C4-8CB7-7B4D-A508-3013A9E473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609" b="45473"/>
            <a:stretch>
              <a:fillRect/>
            </a:stretch>
          </p:blipFill>
          <p:spPr bwMode="auto">
            <a:xfrm>
              <a:off x="784846" y="5943600"/>
              <a:ext cx="1098929" cy="246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9">
              <a:extLst>
                <a:ext uri="{FF2B5EF4-FFF2-40B4-BE49-F238E27FC236}">
                  <a16:creationId xmlns:a16="http://schemas.microsoft.com/office/drawing/2014/main" id="{5B9CC157-691E-C74C-AD61-2FFE345587B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959" b="19672"/>
            <a:stretch>
              <a:fillRect/>
            </a:stretch>
          </p:blipFill>
          <p:spPr bwMode="auto">
            <a:xfrm>
              <a:off x="1568071" y="6208454"/>
              <a:ext cx="1098929" cy="157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0">
              <a:extLst>
                <a:ext uri="{FF2B5EF4-FFF2-40B4-BE49-F238E27FC236}">
                  <a16:creationId xmlns:a16="http://schemas.microsoft.com/office/drawing/2014/main" id="{DD09CD56-7523-6649-85F2-970A6C7C97C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894" b="2"/>
            <a:stretch>
              <a:fillRect/>
            </a:stretch>
          </p:blipFill>
          <p:spPr bwMode="auto">
            <a:xfrm>
              <a:off x="784846" y="6444898"/>
              <a:ext cx="1098929" cy="119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TextBox 10">
            <a:extLst>
              <a:ext uri="{FF2B5EF4-FFF2-40B4-BE49-F238E27FC236}">
                <a16:creationId xmlns:a16="http://schemas.microsoft.com/office/drawing/2014/main" id="{7E7AA23E-3026-8248-8662-1D7E8DF3490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537575" y="6324600"/>
            <a:ext cx="454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F42BCB9-EBB7-D842-AE72-D3E018AA6C83}" type="slidenum">
              <a:rPr lang="en-US" altLang="en-US" sz="1800"/>
              <a:pPr eaLnBrk="1" hangingPunct="1"/>
              <a:t>‹#›</a:t>
            </a:fld>
            <a:endParaRPr lang="en-US" altLang="en-US" sz="1800"/>
          </a:p>
        </p:txBody>
      </p:sp>
      <p:sp>
        <p:nvSpPr>
          <p:cNvPr id="3" name="Subtitle 4"/>
          <p:cNvSpPr>
            <a:spLocks noGrp="1"/>
          </p:cNvSpPr>
          <p:nvPr>
            <p:ph type="subTitle" idx="1"/>
          </p:nvPr>
        </p:nvSpPr>
        <p:spPr>
          <a:xfrm>
            <a:off x="549406" y="762000"/>
            <a:ext cx="8137394" cy="685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altLang="en-US"/>
              <a:t>Click to edit Master subtitle style</a:t>
            </a:r>
            <a:endParaRPr lang="en-US" alt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33400" y="1524000"/>
            <a:ext cx="2925763" cy="2057400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533400" y="3733800"/>
            <a:ext cx="2925763" cy="2057400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138887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nd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>
            <a:extLst>
              <a:ext uri="{FF2B5EF4-FFF2-40B4-BE49-F238E27FC236}">
                <a16:creationId xmlns:a16="http://schemas.microsoft.com/office/drawing/2014/main" id="{E3F8196C-DD35-9840-AD7C-CA60CA96039E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34963" y="5943600"/>
            <a:ext cx="2332037" cy="620713"/>
            <a:chOff x="335369" y="5943600"/>
            <a:chExt cx="2331631" cy="620355"/>
          </a:xfrm>
        </p:grpSpPr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718A804C-3EEB-414A-A969-D15D4B4394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046" b="64575"/>
            <a:stretch>
              <a:fillRect/>
            </a:stretch>
          </p:blipFill>
          <p:spPr bwMode="auto">
            <a:xfrm>
              <a:off x="335369" y="5999768"/>
              <a:ext cx="428074" cy="417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>
              <a:extLst>
                <a:ext uri="{FF2B5EF4-FFF2-40B4-BE49-F238E27FC236}">
                  <a16:creationId xmlns:a16="http://schemas.microsoft.com/office/drawing/2014/main" id="{11C87273-7880-8945-B822-AD659738973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527" b="32443"/>
            <a:stretch>
              <a:fillRect/>
            </a:stretch>
          </p:blipFill>
          <p:spPr bwMode="auto">
            <a:xfrm>
              <a:off x="784846" y="6222500"/>
              <a:ext cx="1098929" cy="153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>
              <a:extLst>
                <a:ext uri="{FF2B5EF4-FFF2-40B4-BE49-F238E27FC236}">
                  <a16:creationId xmlns:a16="http://schemas.microsoft.com/office/drawing/2014/main" id="{D0FD2D57-A2AF-B24F-9277-2C0BED90E4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609" b="45473"/>
            <a:stretch>
              <a:fillRect/>
            </a:stretch>
          </p:blipFill>
          <p:spPr bwMode="auto">
            <a:xfrm>
              <a:off x="784846" y="5943600"/>
              <a:ext cx="1098929" cy="246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>
              <a:extLst>
                <a:ext uri="{FF2B5EF4-FFF2-40B4-BE49-F238E27FC236}">
                  <a16:creationId xmlns:a16="http://schemas.microsoft.com/office/drawing/2014/main" id="{3B84871A-A377-F642-8AA8-8988A6F4FC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959" b="19672"/>
            <a:stretch>
              <a:fillRect/>
            </a:stretch>
          </p:blipFill>
          <p:spPr bwMode="auto">
            <a:xfrm>
              <a:off x="1568071" y="6208454"/>
              <a:ext cx="1098929" cy="157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9">
              <a:extLst>
                <a:ext uri="{FF2B5EF4-FFF2-40B4-BE49-F238E27FC236}">
                  <a16:creationId xmlns:a16="http://schemas.microsoft.com/office/drawing/2014/main" id="{AB276E09-8E89-4042-8683-49BE82CDF6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894" b="2"/>
            <a:stretch>
              <a:fillRect/>
            </a:stretch>
          </p:blipFill>
          <p:spPr bwMode="auto">
            <a:xfrm>
              <a:off x="784846" y="6444898"/>
              <a:ext cx="1098929" cy="119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extBox 9">
            <a:extLst>
              <a:ext uri="{FF2B5EF4-FFF2-40B4-BE49-F238E27FC236}">
                <a16:creationId xmlns:a16="http://schemas.microsoft.com/office/drawing/2014/main" id="{52844E6C-AC2D-1347-BCB0-489919A0AB0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537575" y="6324600"/>
            <a:ext cx="454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05013CE-7DB6-6644-847E-74CF3BD59630}" type="slidenum">
              <a:rPr lang="en-US" altLang="en-US" sz="1800"/>
              <a:pPr eaLnBrk="1" hangingPunct="1"/>
              <a:t>‹#›</a:t>
            </a:fld>
            <a:endParaRPr lang="en-US" altLang="en-US" sz="180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962400" y="1143000"/>
            <a:ext cx="4495800" cy="4953000"/>
          </a:xfrm>
        </p:spPr>
        <p:txBody>
          <a:bodyPr tIns="0">
            <a:normAutofit/>
          </a:bodyPr>
          <a:lstStyle>
            <a:lvl1pPr eaLnBrk="1" latinLnBrk="0" hangingPunct="1">
              <a:defRPr sz="2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739059" y="1143000"/>
            <a:ext cx="3048000" cy="4191000"/>
          </a:xfrm>
        </p:spPr>
        <p:txBody>
          <a:bodyPr>
            <a:norm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12148281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8">
            <a:extLst>
              <a:ext uri="{FF2B5EF4-FFF2-40B4-BE49-F238E27FC236}">
                <a16:creationId xmlns:a16="http://schemas.microsoft.com/office/drawing/2014/main" id="{A33AB76F-A6A1-AE47-876B-544EB9C7476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8788" y="914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Master title style</a:t>
            </a:r>
          </a:p>
        </p:txBody>
      </p:sp>
      <p:sp>
        <p:nvSpPr>
          <p:cNvPr id="1027" name="Text Placeholder 29">
            <a:extLst>
              <a:ext uri="{FF2B5EF4-FFF2-40B4-BE49-F238E27FC236}">
                <a16:creationId xmlns:a16="http://schemas.microsoft.com/office/drawing/2014/main" id="{9A9547B6-74CF-174C-80FB-AB7ACFD6401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8788" y="2209800"/>
            <a:ext cx="82296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</p:sldLayoutIdLst>
  <p:transition spd="med">
    <p:fade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00" b="1" kern="1200">
          <a:solidFill>
            <a:srgbClr val="002060"/>
          </a:solidFill>
          <a:latin typeface="Tahoma" panose="020B0604030504040204" pitchFamily="34" charset="0"/>
          <a:ea typeface="ＭＳ Ｐゴシック" charset="0"/>
          <a:cs typeface="Tahoma" panose="020B060403050404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00" b="1">
          <a:solidFill>
            <a:srgbClr val="002060"/>
          </a:solidFill>
          <a:latin typeface="Tahoma" pitchFamily="34" charset="0"/>
          <a:ea typeface="ＭＳ Ｐゴシック" charset="0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00" b="1">
          <a:solidFill>
            <a:srgbClr val="002060"/>
          </a:solidFill>
          <a:latin typeface="Tahoma" pitchFamily="34" charset="0"/>
          <a:ea typeface="ＭＳ Ｐゴシック" charset="0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00" b="1">
          <a:solidFill>
            <a:srgbClr val="002060"/>
          </a:solidFill>
          <a:latin typeface="Tahoma" pitchFamily="34" charset="0"/>
          <a:ea typeface="ＭＳ Ｐゴシック" charset="0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00" b="1">
          <a:solidFill>
            <a:srgbClr val="002060"/>
          </a:solidFill>
          <a:latin typeface="Tahoma" pitchFamily="34" charset="0"/>
          <a:ea typeface="ＭＳ Ｐゴシック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000" b="1">
          <a:solidFill>
            <a:srgbClr val="002060"/>
          </a:solidFill>
          <a:latin typeface="Tahoma" pitchFamily="34" charset="0"/>
          <a:cs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000" b="1">
          <a:solidFill>
            <a:srgbClr val="002060"/>
          </a:solidFill>
          <a:latin typeface="Tahoma" pitchFamily="34" charset="0"/>
          <a:cs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000" b="1">
          <a:solidFill>
            <a:srgbClr val="002060"/>
          </a:solidFill>
          <a:latin typeface="Tahoma" pitchFamily="34" charset="0"/>
          <a:cs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000" b="1">
          <a:solidFill>
            <a:srgbClr val="002060"/>
          </a:solidFill>
          <a:latin typeface="Tahoma" pitchFamily="34" charset="0"/>
          <a:cs typeface="Tahoma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83763"/>
        </a:buClr>
        <a:buSzPct val="80000"/>
        <a:buFont typeface="Wingdings" pitchFamily="2" charset="2"/>
        <a:buChar char="q"/>
        <a:defRPr sz="2600" kern="1200">
          <a:solidFill>
            <a:srgbClr val="002060"/>
          </a:solidFill>
          <a:latin typeface="Tahoma" panose="020B0604030504040204" pitchFamily="34" charset="0"/>
          <a:ea typeface="ＭＳ Ｐゴシック" charset="0"/>
          <a:cs typeface="Tahoma" panose="020B0604030504040204" pitchFamily="34" charset="0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rgbClr val="002060"/>
        </a:buClr>
        <a:buSzPct val="85000"/>
        <a:buFont typeface="Wingdings" pitchFamily="2" charset="2"/>
        <a:buChar char="§"/>
        <a:defRPr sz="2400" kern="1200">
          <a:solidFill>
            <a:srgbClr val="00206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rgbClr val="C8E3FB"/>
        </a:buClr>
        <a:buSzPct val="70000"/>
        <a:buFont typeface="Wingdings 2" pitchFamily="2" charset="2"/>
        <a:buChar char=""/>
        <a:defRPr sz="2100" i="1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2" charset="2"/>
        <a:buChar char="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2" charset="2"/>
        <a:buChar char="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B5983CE-8ADA-4F4B-AD15-F1633843CBC4}"/>
              </a:ext>
            </a:extLst>
          </p:cNvPr>
          <p:cNvSpPr txBox="1"/>
          <p:nvPr/>
        </p:nvSpPr>
        <p:spPr>
          <a:xfrm>
            <a:off x="419100" y="228600"/>
            <a:ext cx="8305800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Hurricane Season Savvy…</a:t>
            </a:r>
          </a:p>
          <a:p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Preparedness Tips from FLAPDAN</a:t>
            </a:r>
          </a:p>
          <a:p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a Kit</a:t>
            </a:r>
          </a:p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 Your Zone</a:t>
            </a:r>
          </a:p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Tens of Miles or Hundreds of Miles?</a:t>
            </a:r>
          </a:p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 Needs? </a:t>
            </a:r>
          </a:p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 for Pets</a:t>
            </a:r>
            <a:endParaRPr lang="en-US" sz="32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9" name="Picture 8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B3B47599-31E5-FC44-97C5-2E02F312E4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4038600"/>
            <a:ext cx="2533015" cy="25136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43C800-0F4E-C44E-9184-9A41E26502BE}"/>
              </a:ext>
            </a:extLst>
          </p:cNvPr>
          <p:cNvSpPr txBox="1"/>
          <p:nvPr/>
        </p:nvSpPr>
        <p:spPr>
          <a:xfrm>
            <a:off x="3220085" y="54864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info  &gt;&gt;&gt;</a:t>
            </a: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51F2383-429E-174E-83B8-2FC2CB3221FB}"/>
              </a:ext>
            </a:extLst>
          </p:cNvPr>
          <p:cNvSpPr txBox="1"/>
          <p:nvPr/>
        </p:nvSpPr>
        <p:spPr>
          <a:xfrm>
            <a:off x="592332" y="1305315"/>
            <a:ext cx="5105400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4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Did You Know…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4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FLAPDAN is the “</a:t>
            </a:r>
            <a:r>
              <a:rPr lang="en-US" sz="3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Florida Presbyterian Disaster Assistance Network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” and we are partners with your presbytery and PDA.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4" name="Picture 3" descr="A blue background with white swirls&#10;&#10;Description automatically generated">
            <a:extLst>
              <a:ext uri="{FF2B5EF4-FFF2-40B4-BE49-F238E27FC236}">
                <a16:creationId xmlns:a16="http://schemas.microsoft.com/office/drawing/2014/main" id="{7FE74CE4-BAC1-744F-B434-3FFBD5314D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732" y="228600"/>
            <a:ext cx="3256844" cy="3169596"/>
          </a:xfrm>
          <a:prstGeom prst="rect">
            <a:avLst/>
          </a:prstGeom>
        </p:spPr>
      </p:pic>
      <p:pic>
        <p:nvPicPr>
          <p:cNvPr id="6" name="Picture 5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85D640C1-1E83-484B-8C89-05AE1297AA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4038600"/>
            <a:ext cx="2533015" cy="251362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51F2383-429E-174E-83B8-2FC2CB3221FB}"/>
              </a:ext>
            </a:extLst>
          </p:cNvPr>
          <p:cNvSpPr txBox="1"/>
          <p:nvPr/>
        </p:nvSpPr>
        <p:spPr>
          <a:xfrm>
            <a:off x="592332" y="381000"/>
            <a:ext cx="5105400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FLAPDAN’s 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</a:t>
            </a:r>
            <a:r>
              <a:rPr lang="en-US" sz="3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ission: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3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 support Florida communities through disaster preparedness, response and recovery by working in partnership with churches and community, government, and faith-based organizations.</a:t>
            </a:r>
          </a:p>
        </p:txBody>
      </p:sp>
      <p:pic>
        <p:nvPicPr>
          <p:cNvPr id="4" name="Picture 3" descr="A blue background with white swirls&#10;&#10;Description automatically generated">
            <a:extLst>
              <a:ext uri="{FF2B5EF4-FFF2-40B4-BE49-F238E27FC236}">
                <a16:creationId xmlns:a16="http://schemas.microsoft.com/office/drawing/2014/main" id="{7FE74CE4-BAC1-744F-B434-3FFBD5314D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732" y="228600"/>
            <a:ext cx="3256844" cy="3169596"/>
          </a:xfrm>
          <a:prstGeom prst="rect">
            <a:avLst/>
          </a:prstGeom>
        </p:spPr>
      </p:pic>
      <p:pic>
        <p:nvPicPr>
          <p:cNvPr id="6" name="Picture 5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85D640C1-1E83-484B-8C89-05AE1297AA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4038600"/>
            <a:ext cx="2533015" cy="251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439445"/>
      </p:ext>
    </p:extLst>
  </p:cSld>
  <p:clrMapOvr>
    <a:masterClrMapping/>
  </p:clrMapOvr>
  <p:transition spd="med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DA Lighter Powerpoint Template with PMA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PDA Lighter Powerpoint Template with PMA</Template>
  <TotalTime>4942</TotalTime>
  <Words>87</Words>
  <Application>Microsoft Macintosh PowerPoint</Application>
  <PresentationFormat>On-screen Show (4:3)</PresentationFormat>
  <Paragraphs>19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</vt:lpstr>
      <vt:lpstr>Calibri</vt:lpstr>
      <vt:lpstr>Constantia</vt:lpstr>
      <vt:lpstr>Tahoma</vt:lpstr>
      <vt:lpstr>Tw Cen MT</vt:lpstr>
      <vt:lpstr>Wingdings</vt:lpstr>
      <vt:lpstr>Wingdings 2</vt:lpstr>
      <vt:lpstr>PDA Lighter Powerpoint Template with PMA</vt:lpstr>
      <vt:lpstr>PowerPoint Presentation</vt:lpstr>
      <vt:lpstr>PowerPoint Presentation</vt:lpstr>
      <vt:lpstr>PowerPoint Presentation</vt:lpstr>
    </vt:vector>
  </TitlesOfParts>
  <Company>Presbyterian Church (U.S.A.)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Jenny Oldham</dc:creator>
  <cp:lastModifiedBy>Florida PDA Network</cp:lastModifiedBy>
  <cp:revision>10</cp:revision>
  <dcterms:created xsi:type="dcterms:W3CDTF">2015-05-08T17:02:13Z</dcterms:created>
  <dcterms:modified xsi:type="dcterms:W3CDTF">2024-06-22T22:00:16Z</dcterms:modified>
</cp:coreProperties>
</file>